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4"/>
  </p:notesMasterIdLst>
  <p:handoutMasterIdLst>
    <p:handoutMasterId r:id="rId15"/>
  </p:handoutMasterIdLst>
  <p:sldIdLst>
    <p:sldId id="491" r:id="rId5"/>
    <p:sldId id="539" r:id="rId6"/>
    <p:sldId id="543" r:id="rId7"/>
    <p:sldId id="545" r:id="rId8"/>
    <p:sldId id="542" r:id="rId9"/>
    <p:sldId id="541" r:id="rId10"/>
    <p:sldId id="544" r:id="rId11"/>
    <p:sldId id="546" r:id="rId12"/>
    <p:sldId id="540" r:id="rId13"/>
  </p:sldIdLst>
  <p:sldSz cx="9144000" cy="6858000" type="screen4x3"/>
  <p:notesSz cx="6799263" cy="99298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80">
          <p15:clr>
            <a:srgbClr val="A4A3A4"/>
          </p15:clr>
        </p15:guide>
        <p15:guide id="2" pos="208">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71D88"/>
    <a:srgbClr val="483698"/>
    <a:srgbClr val="4797A8"/>
    <a:srgbClr val="97999B"/>
    <a:srgbClr val="6C706F"/>
    <a:srgbClr val="463B98"/>
    <a:srgbClr val="D638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82" autoAdjust="0"/>
    <p:restoredTop sz="71980" autoAdjust="0"/>
  </p:normalViewPr>
  <p:slideViewPr>
    <p:cSldViewPr>
      <p:cViewPr varScale="1">
        <p:scale>
          <a:sx n="54" d="100"/>
          <a:sy n="54" d="100"/>
        </p:scale>
        <p:origin x="1128" y="36"/>
      </p:cViewPr>
      <p:guideLst>
        <p:guide orient="horz" pos="480"/>
        <p:guide pos="20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290"/>
    </p:cViewPr>
  </p:sorterViewPr>
  <p:notesViewPr>
    <p:cSldViewPr showGuides="1">
      <p:cViewPr varScale="1">
        <p:scale>
          <a:sx n="53" d="100"/>
          <a:sy n="53" d="100"/>
        </p:scale>
        <p:origin x="2850" y="96"/>
      </p:cViewPr>
      <p:guideLst>
        <p:guide orient="horz" pos="3128"/>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6863" cy="495811"/>
          </a:xfrm>
          <a:prstGeom prst="rect">
            <a:avLst/>
          </a:prstGeom>
        </p:spPr>
        <p:txBody>
          <a:bodyPr vert="horz" lIns="91124" tIns="45562" rIns="91124" bIns="45562" rtlCol="0"/>
          <a:lstStyle>
            <a:lvl1pPr algn="l">
              <a:defRPr sz="1200"/>
            </a:lvl1pPr>
          </a:lstStyle>
          <a:p>
            <a:endParaRPr lang="en-US"/>
          </a:p>
        </p:txBody>
      </p:sp>
      <p:sp>
        <p:nvSpPr>
          <p:cNvPr id="3" name="Date Placeholder 2"/>
          <p:cNvSpPr>
            <a:spLocks noGrp="1"/>
          </p:cNvSpPr>
          <p:nvPr>
            <p:ph type="dt" sz="quarter" idx="1"/>
          </p:nvPr>
        </p:nvSpPr>
        <p:spPr>
          <a:xfrm>
            <a:off x="3850857" y="1"/>
            <a:ext cx="2946863" cy="495811"/>
          </a:xfrm>
          <a:prstGeom prst="rect">
            <a:avLst/>
          </a:prstGeom>
        </p:spPr>
        <p:txBody>
          <a:bodyPr vert="horz" lIns="91124" tIns="45562" rIns="91124" bIns="45562" rtlCol="0"/>
          <a:lstStyle>
            <a:lvl1pPr algn="r">
              <a:defRPr sz="1200"/>
            </a:lvl1pPr>
          </a:lstStyle>
          <a:p>
            <a:fld id="{2429E023-0448-4306-86D5-CD7FF68A6318}" type="datetimeFigureOut">
              <a:rPr lang="en-US" smtClean="0"/>
              <a:t>10/30/2018</a:t>
            </a:fld>
            <a:endParaRPr lang="en-US"/>
          </a:p>
        </p:txBody>
      </p:sp>
      <p:sp>
        <p:nvSpPr>
          <p:cNvPr id="4" name="Footer Placeholder 3"/>
          <p:cNvSpPr>
            <a:spLocks noGrp="1"/>
          </p:cNvSpPr>
          <p:nvPr>
            <p:ph type="ftr" sz="quarter" idx="2"/>
          </p:nvPr>
        </p:nvSpPr>
        <p:spPr>
          <a:xfrm>
            <a:off x="2" y="9432305"/>
            <a:ext cx="2946863" cy="495811"/>
          </a:xfrm>
          <a:prstGeom prst="rect">
            <a:avLst/>
          </a:prstGeom>
        </p:spPr>
        <p:txBody>
          <a:bodyPr vert="horz" lIns="91124" tIns="45562" rIns="91124" bIns="45562" rtlCol="0" anchor="b"/>
          <a:lstStyle>
            <a:lvl1pPr algn="l">
              <a:defRPr sz="1200"/>
            </a:lvl1pPr>
          </a:lstStyle>
          <a:p>
            <a:endParaRPr lang="en-US"/>
          </a:p>
        </p:txBody>
      </p:sp>
      <p:sp>
        <p:nvSpPr>
          <p:cNvPr id="5" name="Slide Number Placeholder 4"/>
          <p:cNvSpPr>
            <a:spLocks noGrp="1"/>
          </p:cNvSpPr>
          <p:nvPr>
            <p:ph type="sldNum" sz="quarter" idx="3"/>
          </p:nvPr>
        </p:nvSpPr>
        <p:spPr>
          <a:xfrm>
            <a:off x="3850857" y="9432305"/>
            <a:ext cx="2946863" cy="495811"/>
          </a:xfrm>
          <a:prstGeom prst="rect">
            <a:avLst/>
          </a:prstGeom>
        </p:spPr>
        <p:txBody>
          <a:bodyPr vert="horz" lIns="91124" tIns="45562" rIns="91124" bIns="45562" rtlCol="0" anchor="b"/>
          <a:lstStyle>
            <a:lvl1pPr algn="r">
              <a:defRPr sz="1200"/>
            </a:lvl1pPr>
          </a:lstStyle>
          <a:p>
            <a:fld id="{9AF89FCA-634C-4B64-81DC-E3BDA41A4326}" type="slidenum">
              <a:rPr lang="en-US" smtClean="0"/>
              <a:t>‹#›</a:t>
            </a:fld>
            <a:endParaRPr lang="en-US"/>
          </a:p>
        </p:txBody>
      </p:sp>
    </p:spTree>
    <p:extLst>
      <p:ext uri="{BB962C8B-B14F-4D97-AF65-F5344CB8AC3E}">
        <p14:creationId xmlns:p14="http://schemas.microsoft.com/office/powerpoint/2010/main" val="157068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6863" cy="495811"/>
          </a:xfrm>
          <a:prstGeom prst="rect">
            <a:avLst/>
          </a:prstGeom>
        </p:spPr>
        <p:txBody>
          <a:bodyPr vert="horz" lIns="92636" tIns="46318" rIns="92636" bIns="46318" rtlCol="0"/>
          <a:lstStyle>
            <a:lvl1pPr algn="l">
              <a:defRPr sz="1200"/>
            </a:lvl1pPr>
          </a:lstStyle>
          <a:p>
            <a:pPr>
              <a:defRPr/>
            </a:pPr>
            <a:endParaRPr lang="en-US"/>
          </a:p>
        </p:txBody>
      </p:sp>
      <p:sp>
        <p:nvSpPr>
          <p:cNvPr id="3" name="Date Placeholder 2"/>
          <p:cNvSpPr>
            <a:spLocks noGrp="1"/>
          </p:cNvSpPr>
          <p:nvPr>
            <p:ph type="dt" idx="1"/>
          </p:nvPr>
        </p:nvSpPr>
        <p:spPr>
          <a:xfrm>
            <a:off x="3850857" y="1"/>
            <a:ext cx="2946863" cy="495811"/>
          </a:xfrm>
          <a:prstGeom prst="rect">
            <a:avLst/>
          </a:prstGeom>
        </p:spPr>
        <p:txBody>
          <a:bodyPr vert="horz" lIns="92636" tIns="46318" rIns="92636" bIns="46318" rtlCol="0"/>
          <a:lstStyle>
            <a:lvl1pPr algn="r">
              <a:defRPr sz="1200"/>
            </a:lvl1pPr>
          </a:lstStyle>
          <a:p>
            <a:pPr>
              <a:defRPr/>
            </a:pPr>
            <a:fld id="{692BD651-2062-4063-B3B8-477DB6BA0608}" type="datetimeFigureOut">
              <a:rPr lang="en-US"/>
              <a:pPr>
                <a:defRPr/>
              </a:pPr>
              <a:t>10/30/2018</a:t>
            </a:fld>
            <a:endParaRPr lang="en-US"/>
          </a:p>
        </p:txBody>
      </p:sp>
      <p:sp>
        <p:nvSpPr>
          <p:cNvPr id="4" name="Slide Image Placeholder 3"/>
          <p:cNvSpPr>
            <a:spLocks noGrp="1" noRot="1" noChangeAspect="1"/>
          </p:cNvSpPr>
          <p:nvPr>
            <p:ph type="sldImg" idx="2"/>
          </p:nvPr>
        </p:nvSpPr>
        <p:spPr>
          <a:xfrm>
            <a:off x="919163" y="747713"/>
            <a:ext cx="4960937" cy="3721100"/>
          </a:xfrm>
          <a:prstGeom prst="rect">
            <a:avLst/>
          </a:prstGeom>
          <a:noFill/>
          <a:ln w="12700">
            <a:solidFill>
              <a:prstClr val="black"/>
            </a:solidFill>
          </a:ln>
        </p:spPr>
        <p:txBody>
          <a:bodyPr vert="horz" lIns="92636" tIns="46318" rIns="92636" bIns="46318" rtlCol="0" anchor="ctr"/>
          <a:lstStyle/>
          <a:p>
            <a:pPr lvl="0"/>
            <a:endParaRPr lang="en-US" noProof="0" smtClean="0"/>
          </a:p>
        </p:txBody>
      </p:sp>
      <p:sp>
        <p:nvSpPr>
          <p:cNvPr id="5" name="Notes Placeholder 4"/>
          <p:cNvSpPr>
            <a:spLocks noGrp="1"/>
          </p:cNvSpPr>
          <p:nvPr>
            <p:ph type="body" sz="quarter" idx="3"/>
          </p:nvPr>
        </p:nvSpPr>
        <p:spPr>
          <a:xfrm>
            <a:off x="679928" y="4717002"/>
            <a:ext cx="5439410" cy="4467398"/>
          </a:xfrm>
          <a:prstGeom prst="rect">
            <a:avLst/>
          </a:prstGeom>
        </p:spPr>
        <p:txBody>
          <a:bodyPr vert="horz" lIns="92636" tIns="46318" rIns="92636" bIns="4631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2" y="9432305"/>
            <a:ext cx="2946863" cy="495811"/>
          </a:xfrm>
          <a:prstGeom prst="rect">
            <a:avLst/>
          </a:prstGeom>
        </p:spPr>
        <p:txBody>
          <a:bodyPr vert="horz" lIns="92636" tIns="46318" rIns="92636" bIns="46318"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50857" y="9432305"/>
            <a:ext cx="2946863" cy="495811"/>
          </a:xfrm>
          <a:prstGeom prst="rect">
            <a:avLst/>
          </a:prstGeom>
        </p:spPr>
        <p:txBody>
          <a:bodyPr vert="horz" lIns="92636" tIns="46318" rIns="92636" bIns="46318" rtlCol="0" anchor="b"/>
          <a:lstStyle>
            <a:lvl1pPr algn="r">
              <a:defRPr sz="1200"/>
            </a:lvl1pPr>
          </a:lstStyle>
          <a:p>
            <a:pPr>
              <a:defRPr/>
            </a:pPr>
            <a:fld id="{8E573B9A-5222-4C2D-9866-2E7FCBFB510F}" type="slidenum">
              <a:rPr lang="en-US"/>
              <a:pPr>
                <a:defRPr/>
              </a:pPr>
              <a:t>‹#›</a:t>
            </a:fld>
            <a:endParaRPr lang="en-US"/>
          </a:p>
        </p:txBody>
      </p:sp>
    </p:spTree>
    <p:extLst>
      <p:ext uri="{BB962C8B-B14F-4D97-AF65-F5344CB8AC3E}">
        <p14:creationId xmlns:p14="http://schemas.microsoft.com/office/powerpoint/2010/main" val="11833049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Offsite</a:t>
            </a:r>
            <a:r>
              <a:rPr lang="en-GB" baseline="0" dirty="0" smtClean="0"/>
              <a:t> construction and BIM have many shared goals…. </a:t>
            </a:r>
          </a:p>
          <a:p>
            <a:endParaRPr lang="en-GB" baseline="0" dirty="0" smtClean="0"/>
          </a:p>
          <a:p>
            <a:r>
              <a:rPr lang="en-GB" baseline="0" dirty="0" smtClean="0"/>
              <a:t>Less waste, eliminate onsite errors, improved productivity… </a:t>
            </a:r>
          </a:p>
          <a:p>
            <a:endParaRPr lang="en-GB" baseline="0" dirty="0" smtClean="0"/>
          </a:p>
          <a:p>
            <a:r>
              <a:rPr lang="en-GB" baseline="0" dirty="0" smtClean="0"/>
              <a:t>It’s really all about construction efficiency</a:t>
            </a:r>
            <a:endParaRPr lang="en-GB" dirty="0"/>
          </a:p>
        </p:txBody>
      </p:sp>
      <p:sp>
        <p:nvSpPr>
          <p:cNvPr id="4" name="Slide Number Placeholder 3"/>
          <p:cNvSpPr>
            <a:spLocks noGrp="1"/>
          </p:cNvSpPr>
          <p:nvPr>
            <p:ph type="sldNum" sz="quarter" idx="10"/>
          </p:nvPr>
        </p:nvSpPr>
        <p:spPr/>
        <p:txBody>
          <a:bodyPr/>
          <a:lstStyle/>
          <a:p>
            <a:pPr>
              <a:defRPr/>
            </a:pPr>
            <a:fld id="{8E573B9A-5222-4C2D-9866-2E7FCBFB510F}" type="slidenum">
              <a:rPr lang="en-US" smtClean="0"/>
              <a:pPr>
                <a:defRPr/>
              </a:pPr>
              <a:t>2</a:t>
            </a:fld>
            <a:endParaRPr lang="en-US"/>
          </a:p>
        </p:txBody>
      </p:sp>
    </p:spTree>
    <p:extLst>
      <p:ext uri="{BB962C8B-B14F-4D97-AF65-F5344CB8AC3E}">
        <p14:creationId xmlns:p14="http://schemas.microsoft.com/office/powerpoint/2010/main" val="1578303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Whole buildings….</a:t>
            </a:r>
            <a:endParaRPr lang="en-GB" baseline="0" dirty="0" smtClean="0"/>
          </a:p>
          <a:p>
            <a:r>
              <a:rPr lang="en-GB" baseline="0" dirty="0" smtClean="0"/>
              <a:t>Whole rooms…</a:t>
            </a:r>
          </a:p>
          <a:p>
            <a:r>
              <a:rPr lang="en-GB" baseline="0" dirty="0" smtClean="0"/>
              <a:t>Elements of structure…</a:t>
            </a:r>
          </a:p>
          <a:p>
            <a:r>
              <a:rPr lang="en-GB" baseline="0" dirty="0" smtClean="0"/>
              <a:t>Bathroom pods…  and much more</a:t>
            </a:r>
            <a:endParaRPr lang="en-GB" baseline="0" dirty="0" smtClean="0"/>
          </a:p>
        </p:txBody>
      </p:sp>
      <p:sp>
        <p:nvSpPr>
          <p:cNvPr id="4" name="Slide Number Placeholder 3"/>
          <p:cNvSpPr>
            <a:spLocks noGrp="1"/>
          </p:cNvSpPr>
          <p:nvPr>
            <p:ph type="sldNum" sz="quarter" idx="10"/>
          </p:nvPr>
        </p:nvSpPr>
        <p:spPr/>
        <p:txBody>
          <a:bodyPr/>
          <a:lstStyle/>
          <a:p>
            <a:pPr>
              <a:defRPr/>
            </a:pPr>
            <a:fld id="{8E573B9A-5222-4C2D-9866-2E7FCBFB510F}" type="slidenum">
              <a:rPr lang="en-US" smtClean="0"/>
              <a:pPr>
                <a:defRPr/>
              </a:pPr>
              <a:t>3</a:t>
            </a:fld>
            <a:endParaRPr lang="en-US"/>
          </a:p>
        </p:txBody>
      </p:sp>
    </p:spTree>
    <p:extLst>
      <p:ext uri="{BB962C8B-B14F-4D97-AF65-F5344CB8AC3E}">
        <p14:creationId xmlns:p14="http://schemas.microsoft.com/office/powerpoint/2010/main" val="3415501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However, not everything makes</a:t>
            </a:r>
            <a:r>
              <a:rPr lang="en-GB" baseline="0" dirty="0" smtClean="0"/>
              <a:t> sense to be assembled offsite.</a:t>
            </a:r>
          </a:p>
          <a:p>
            <a:endParaRPr lang="en-GB" baseline="0" dirty="0" smtClean="0"/>
          </a:p>
          <a:p>
            <a:r>
              <a:rPr lang="en-GB" baseline="0" dirty="0" smtClean="0"/>
              <a:t>Some things are obvious, but others less so.</a:t>
            </a:r>
          </a:p>
          <a:p>
            <a:endParaRPr lang="en-GB" baseline="0" dirty="0" smtClean="0"/>
          </a:p>
          <a:p>
            <a:r>
              <a:rPr lang="en-GB" baseline="0" dirty="0" smtClean="0"/>
              <a:t>I strongly believe that even if something is not pre-assembled offsite, you can design it in such away to make the onsite assembly or installation as smooth and as efficient a process as possible.</a:t>
            </a:r>
            <a:endParaRPr lang="en-GB" dirty="0"/>
          </a:p>
        </p:txBody>
      </p:sp>
      <p:sp>
        <p:nvSpPr>
          <p:cNvPr id="4" name="Slide Number Placeholder 3"/>
          <p:cNvSpPr>
            <a:spLocks noGrp="1"/>
          </p:cNvSpPr>
          <p:nvPr>
            <p:ph type="sldNum" sz="quarter" idx="10"/>
          </p:nvPr>
        </p:nvSpPr>
        <p:spPr/>
        <p:txBody>
          <a:bodyPr/>
          <a:lstStyle/>
          <a:p>
            <a:pPr>
              <a:defRPr/>
            </a:pPr>
            <a:fld id="{8E573B9A-5222-4C2D-9866-2E7FCBFB510F}" type="slidenum">
              <a:rPr lang="en-US" smtClean="0"/>
              <a:pPr>
                <a:defRPr/>
              </a:pPr>
              <a:t>4</a:t>
            </a:fld>
            <a:endParaRPr lang="en-US"/>
          </a:p>
        </p:txBody>
      </p:sp>
    </p:spTree>
    <p:extLst>
      <p:ext uri="{BB962C8B-B14F-4D97-AF65-F5344CB8AC3E}">
        <p14:creationId xmlns:p14="http://schemas.microsoft.com/office/powerpoint/2010/main" val="335304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Should we bury our head sin the sand?</a:t>
            </a:r>
          </a:p>
          <a:p>
            <a:r>
              <a:rPr lang="en-GB" dirty="0" smtClean="0"/>
              <a:t>Be</a:t>
            </a:r>
            <a:r>
              <a:rPr lang="en-GB" baseline="0" dirty="0" smtClean="0"/>
              <a:t> one or all of the 3 wise monkeys?</a:t>
            </a:r>
          </a:p>
          <a:p>
            <a:endParaRPr lang="en-GB" dirty="0" smtClean="0"/>
          </a:p>
          <a:p>
            <a:r>
              <a:rPr lang="en-GB" dirty="0" smtClean="0"/>
              <a:t>No! Just </a:t>
            </a:r>
            <a:r>
              <a:rPr lang="en-GB" dirty="0" smtClean="0"/>
              <a:t>because something cannot be included as part of offsite</a:t>
            </a:r>
            <a:r>
              <a:rPr lang="en-GB" baseline="0" dirty="0" smtClean="0"/>
              <a:t> assembly doesn’t mean that it should be ignored.</a:t>
            </a:r>
          </a:p>
          <a:p>
            <a:endParaRPr lang="en-GB" baseline="0" dirty="0" smtClean="0"/>
          </a:p>
          <a:p>
            <a:r>
              <a:rPr lang="en-GB" baseline="0" dirty="0" smtClean="0"/>
              <a:t>If anything exactly the opposite is true!</a:t>
            </a:r>
          </a:p>
          <a:p>
            <a:endParaRPr lang="en-GB" baseline="0" dirty="0" smtClean="0"/>
          </a:p>
        </p:txBody>
      </p:sp>
      <p:sp>
        <p:nvSpPr>
          <p:cNvPr id="4" name="Slide Number Placeholder 3"/>
          <p:cNvSpPr>
            <a:spLocks noGrp="1"/>
          </p:cNvSpPr>
          <p:nvPr>
            <p:ph type="sldNum" sz="quarter" idx="10"/>
          </p:nvPr>
        </p:nvSpPr>
        <p:spPr/>
        <p:txBody>
          <a:bodyPr/>
          <a:lstStyle/>
          <a:p>
            <a:pPr>
              <a:defRPr/>
            </a:pPr>
            <a:fld id="{8E573B9A-5222-4C2D-9866-2E7FCBFB510F}" type="slidenum">
              <a:rPr lang="en-US" smtClean="0"/>
              <a:pPr>
                <a:defRPr/>
              </a:pPr>
              <a:t>5</a:t>
            </a:fld>
            <a:endParaRPr lang="en-US"/>
          </a:p>
        </p:txBody>
      </p:sp>
    </p:spTree>
    <p:extLst>
      <p:ext uri="{BB962C8B-B14F-4D97-AF65-F5344CB8AC3E}">
        <p14:creationId xmlns:p14="http://schemas.microsoft.com/office/powerpoint/2010/main" val="2647182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If you cannot assemble it offsite, then there is a huge benefit to be had from designing the assemblies in an intelligent way that enables the onsite processes to be completed the most efficient.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One simple example from my world of suspended ceilings…. Pre-install fixing points in the right position in an offsite assembly to save time and reduce mistakes in installing the ceilings on site…</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E573B9A-5222-4C2D-9866-2E7FCBFB510F}" type="slidenum">
              <a:rPr lang="en-US" smtClean="0"/>
              <a:pPr>
                <a:defRPr/>
              </a:pPr>
              <a:t>6</a:t>
            </a:fld>
            <a:endParaRPr lang="en-US"/>
          </a:p>
        </p:txBody>
      </p:sp>
    </p:spTree>
    <p:extLst>
      <p:ext uri="{BB962C8B-B14F-4D97-AF65-F5344CB8AC3E}">
        <p14:creationId xmlns:p14="http://schemas.microsoft.com/office/powerpoint/2010/main" val="2401497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BIM!  </a:t>
            </a:r>
          </a:p>
          <a:p>
            <a:endParaRPr lang="en-GB" dirty="0" smtClean="0"/>
          </a:p>
          <a:p>
            <a:r>
              <a:rPr lang="en-GB" dirty="0" smtClean="0"/>
              <a:t>Digitally designed buildings incorporating offsite assemblies can use product data in the design – product positioning</a:t>
            </a:r>
            <a:r>
              <a:rPr lang="en-GB" baseline="0" dirty="0" smtClean="0"/>
              <a:t> pinpointed, </a:t>
            </a:r>
            <a:r>
              <a:rPr lang="en-GB" dirty="0" smtClean="0"/>
              <a:t>clashes  detected, construction scheduling checked, even using</a:t>
            </a:r>
            <a:r>
              <a:rPr lang="en-GB" baseline="0" dirty="0" smtClean="0"/>
              <a:t> AR to assist the onsite assembly process</a:t>
            </a:r>
            <a:r>
              <a:rPr lang="en-GB" dirty="0" smtClean="0"/>
              <a:t>.</a:t>
            </a:r>
          </a:p>
          <a:p>
            <a:endParaRPr lang="en-GB" dirty="0"/>
          </a:p>
        </p:txBody>
      </p:sp>
      <p:sp>
        <p:nvSpPr>
          <p:cNvPr id="4" name="Slide Number Placeholder 3"/>
          <p:cNvSpPr>
            <a:spLocks noGrp="1"/>
          </p:cNvSpPr>
          <p:nvPr>
            <p:ph type="sldNum" sz="quarter" idx="10"/>
          </p:nvPr>
        </p:nvSpPr>
        <p:spPr/>
        <p:txBody>
          <a:bodyPr/>
          <a:lstStyle/>
          <a:p>
            <a:pPr>
              <a:defRPr/>
            </a:pPr>
            <a:fld id="{8E573B9A-5222-4C2D-9866-2E7FCBFB510F}" type="slidenum">
              <a:rPr lang="en-US" smtClean="0"/>
              <a:pPr>
                <a:defRPr/>
              </a:pPr>
              <a:t>7</a:t>
            </a:fld>
            <a:endParaRPr lang="en-US"/>
          </a:p>
        </p:txBody>
      </p:sp>
    </p:spTree>
    <p:extLst>
      <p:ext uri="{BB962C8B-B14F-4D97-AF65-F5344CB8AC3E}">
        <p14:creationId xmlns:p14="http://schemas.microsoft.com/office/powerpoint/2010/main" val="2821077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 product data to within manufacturers BIM files to inform your design and improve construction efficiency.</a:t>
            </a:r>
          </a:p>
          <a:p>
            <a:endParaRPr lang="en-GB" dirty="0" smtClean="0"/>
          </a:p>
          <a:p>
            <a:r>
              <a:rPr lang="en-GB" dirty="0" smtClean="0"/>
              <a:t>Having manufacturers</a:t>
            </a:r>
            <a:r>
              <a:rPr lang="en-GB" baseline="0" dirty="0" smtClean="0"/>
              <a:t> product </a:t>
            </a:r>
            <a:r>
              <a:rPr lang="en-GB" dirty="0" smtClean="0"/>
              <a:t>data in the BIM</a:t>
            </a:r>
            <a:r>
              <a:rPr lang="en-GB" baseline="0" dirty="0" smtClean="0"/>
              <a:t> environment can allow you to use offsite data for better onsite assembly</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E573B9A-5222-4C2D-9866-2E7FCBFB510F}" type="slidenum">
              <a:rPr lang="en-US" smtClean="0"/>
              <a:pPr>
                <a:defRPr/>
              </a:pPr>
              <a:t>8</a:t>
            </a:fld>
            <a:endParaRPr lang="en-US"/>
          </a:p>
        </p:txBody>
      </p:sp>
    </p:spTree>
    <p:extLst>
      <p:ext uri="{BB962C8B-B14F-4D97-AF65-F5344CB8AC3E}">
        <p14:creationId xmlns:p14="http://schemas.microsoft.com/office/powerpoint/2010/main" val="12166629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White Title Slide with Photo">
    <p:spTree>
      <p:nvGrpSpPr>
        <p:cNvPr id="1" name=""/>
        <p:cNvGrpSpPr/>
        <p:nvPr/>
      </p:nvGrpSpPr>
      <p:grpSpPr>
        <a:xfrm>
          <a:off x="0" y="0"/>
          <a:ext cx="0" cy="0"/>
          <a:chOff x="0" y="0"/>
          <a:chExt cx="0" cy="0"/>
        </a:xfrm>
      </p:grpSpPr>
      <p:pic>
        <p:nvPicPr>
          <p:cNvPr id="12" name="Picture 11" descr="Cover-templat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990600" y="2558640"/>
            <a:ext cx="3435879" cy="1292662"/>
          </a:xfrm>
          <a:prstGeom prst="rect">
            <a:avLst/>
          </a:prstGeom>
        </p:spPr>
        <p:txBody>
          <a:bodyPr lIns="0" tIns="0" rIns="0" bIns="0" anchor="b" anchorCtr="0">
            <a:spAutoFit/>
          </a:bodyPr>
          <a:lstStyle>
            <a:lvl1pPr algn="l">
              <a:lnSpc>
                <a:spcPct val="100000"/>
              </a:lnSpc>
              <a:spcAft>
                <a:spcPts val="600"/>
              </a:spcAft>
              <a:defRPr sz="2800" b="1" i="0" cap="none" spc="30">
                <a:solidFill>
                  <a:srgbClr val="371D88"/>
                </a:solidFill>
                <a:latin typeface="Arial Narrow" pitchFamily="34" charset="0"/>
                <a:cs typeface="Arial"/>
              </a:defRPr>
            </a:lvl1pPr>
          </a:lstStyle>
          <a:p>
            <a:r>
              <a:rPr lang="en-US" dirty="0" smtClean="0"/>
              <a:t>THIS IS THE SUBJECT OF THE POWERPOINT–all caps</a:t>
            </a:r>
            <a:endParaRPr lang="en-US" dirty="0"/>
          </a:p>
        </p:txBody>
      </p:sp>
      <p:sp>
        <p:nvSpPr>
          <p:cNvPr id="3" name="Subtitle 2"/>
          <p:cNvSpPr>
            <a:spLocks noGrp="1"/>
          </p:cNvSpPr>
          <p:nvPr>
            <p:ph type="subTitle" idx="1" hasCustomPrompt="1"/>
          </p:nvPr>
        </p:nvSpPr>
        <p:spPr>
          <a:xfrm>
            <a:off x="983721" y="4013200"/>
            <a:ext cx="3196394" cy="265457"/>
          </a:xfrm>
          <a:prstGeom prst="rect">
            <a:avLst/>
          </a:prstGeom>
        </p:spPr>
        <p:txBody>
          <a:bodyPr wrap="square" lIns="0" tIns="0" rIns="0" bIns="0">
            <a:spAutoFit/>
          </a:bodyPr>
          <a:lstStyle>
            <a:lvl1pPr marL="0" indent="0" algn="l">
              <a:lnSpc>
                <a:spcPts val="2100"/>
              </a:lnSpc>
              <a:spcBef>
                <a:spcPts val="0"/>
              </a:spcBef>
              <a:buNone/>
              <a:defRPr sz="1600" b="0" i="0" baseline="0">
                <a:solidFill>
                  <a:srgbClr val="BBBCBD"/>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 FOR COVER – all caps</a:t>
            </a:r>
          </a:p>
        </p:txBody>
      </p:sp>
      <p:sp>
        <p:nvSpPr>
          <p:cNvPr id="23" name="Text Placeholder 20"/>
          <p:cNvSpPr>
            <a:spLocks noGrp="1"/>
          </p:cNvSpPr>
          <p:nvPr>
            <p:ph type="body" sz="quarter" idx="12" hasCustomPrompt="1"/>
          </p:nvPr>
        </p:nvSpPr>
        <p:spPr>
          <a:xfrm>
            <a:off x="914400" y="609600"/>
            <a:ext cx="1982787" cy="428625"/>
          </a:xfrm>
          <a:prstGeom prst="rect">
            <a:avLst/>
          </a:prstGeom>
        </p:spPr>
        <p:txBody>
          <a:bodyPr tIns="0" bIns="0">
            <a:noAutofit/>
          </a:bodyPr>
          <a:lstStyle>
            <a:lvl1pPr marL="0" indent="0">
              <a:buNone/>
              <a:defRPr sz="1400" baseline="0">
                <a:solidFill>
                  <a:srgbClr val="4836AC"/>
                </a:solidFill>
                <a:latin typeface="Arial Narrow" pitchFamily="34" charset="0"/>
              </a:defRPr>
            </a:lvl1pPr>
          </a:lstStyle>
          <a:p>
            <a:pPr lvl="0"/>
            <a:r>
              <a:rPr lang="en-US" dirty="0" smtClean="0"/>
              <a:t>MONTH _ _, 201_</a:t>
            </a:r>
          </a:p>
        </p:txBody>
      </p:sp>
      <p:cxnSp>
        <p:nvCxnSpPr>
          <p:cNvPr id="8" name="Straight Connector 7"/>
          <p:cNvCxnSpPr/>
          <p:nvPr userDrawn="1"/>
        </p:nvCxnSpPr>
        <p:spPr>
          <a:xfrm>
            <a:off x="990600" y="838200"/>
            <a:ext cx="1524000" cy="8467"/>
          </a:xfrm>
          <a:prstGeom prst="line">
            <a:avLst/>
          </a:prstGeom>
          <a:ln w="6350">
            <a:solidFill>
              <a:srgbClr val="97999B"/>
            </a:solidFill>
          </a:ln>
          <a:effectLst/>
        </p:spPr>
        <p:style>
          <a:lnRef idx="2">
            <a:schemeClr val="accent1"/>
          </a:lnRef>
          <a:fillRef idx="0">
            <a:schemeClr val="accent1"/>
          </a:fillRef>
          <a:effectRef idx="1">
            <a:schemeClr val="accent1"/>
          </a:effectRef>
          <a:fontRef idx="minor">
            <a:schemeClr val="tx1"/>
          </a:fontRef>
        </p:style>
      </p:cxnSp>
      <p:pic>
        <p:nvPicPr>
          <p:cNvPr id="7" name="Picture 6" descr="Brand-bar-page_AWI.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468112"/>
            <a:ext cx="9144000" cy="1389888"/>
          </a:xfrm>
          <a:prstGeom prst="rect">
            <a:avLst/>
          </a:prstGeom>
        </p:spPr>
      </p:pic>
    </p:spTree>
    <p:extLst>
      <p:ext uri="{BB962C8B-B14F-4D97-AF65-F5344CB8AC3E}">
        <p14:creationId xmlns:p14="http://schemas.microsoft.com/office/powerpoint/2010/main" val="181869192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Open +  Content - No TA">
    <p:spTree>
      <p:nvGrpSpPr>
        <p:cNvPr id="1" name=""/>
        <p:cNvGrpSpPr/>
        <p:nvPr/>
      </p:nvGrpSpPr>
      <p:grpSpPr>
        <a:xfrm>
          <a:off x="0" y="0"/>
          <a:ext cx="0" cy="0"/>
          <a:chOff x="0" y="0"/>
          <a:chExt cx="0" cy="0"/>
        </a:xfrm>
      </p:grpSpPr>
      <p:sp>
        <p:nvSpPr>
          <p:cNvPr id="7" name="Content Placeholder 5"/>
          <p:cNvSpPr>
            <a:spLocks noGrp="1"/>
          </p:cNvSpPr>
          <p:nvPr>
            <p:ph sz="quarter" idx="13"/>
          </p:nvPr>
        </p:nvSpPr>
        <p:spPr>
          <a:xfrm>
            <a:off x="381001" y="838200"/>
            <a:ext cx="3962399" cy="5257800"/>
          </a:xfrm>
          <a:prstGeom prst="rect">
            <a:avLst/>
          </a:prstGeom>
        </p:spPr>
        <p:txBody>
          <a:bodyPr/>
          <a:lstStyle>
            <a:lvl1pPr marL="0" indent="0">
              <a:spcBef>
                <a:spcPts val="600"/>
              </a:spcBef>
              <a:buSzPct val="100000"/>
              <a:buNone/>
              <a:defRPr sz="2000" b="0" spc="30">
                <a:solidFill>
                  <a:srgbClr val="371D88"/>
                </a:solidFill>
                <a:latin typeface="Arial"/>
                <a:cs typeface="Arial"/>
              </a:defRPr>
            </a:lvl1pPr>
            <a:lvl2pPr marL="285750" indent="-285750">
              <a:spcBef>
                <a:spcPts val="600"/>
              </a:spcBef>
              <a:buFont typeface="Arial" pitchFamily="34" charset="0"/>
              <a:buChar char="•"/>
              <a:defRPr sz="1400" spc="30">
                <a:latin typeface="Arial"/>
                <a:cs typeface="Arial"/>
              </a:defRPr>
            </a:lvl2pPr>
            <a:lvl3pPr marL="512763" indent="-231775">
              <a:spcBef>
                <a:spcPts val="600"/>
              </a:spcBef>
              <a:buFont typeface="Arial" pitchFamily="34" charset="0"/>
              <a:buChar char="−"/>
              <a:defRPr sz="1400" spc="30">
                <a:latin typeface="Arial"/>
                <a:cs typeface="Arial"/>
              </a:defRPr>
            </a:lvl3pPr>
            <a:lvl4pPr marL="685800" indent="-228600">
              <a:spcBef>
                <a:spcPts val="600"/>
              </a:spcBef>
              <a:defRPr sz="1400" spc="30">
                <a:latin typeface="Arial"/>
                <a:cs typeface="Arial"/>
              </a:defRPr>
            </a:lvl4pPr>
            <a:lvl5pPr marL="1143000" indent="-228600">
              <a:spcBef>
                <a:spcPts val="600"/>
              </a:spcBef>
              <a:buFont typeface="Arial" pitchFamily="34" charset="0"/>
              <a:buChar char="•"/>
              <a:defRPr sz="1400" spc="3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5"/>
          <p:cNvSpPr>
            <a:spLocks noGrp="1"/>
          </p:cNvSpPr>
          <p:nvPr>
            <p:ph sz="quarter" idx="15"/>
          </p:nvPr>
        </p:nvSpPr>
        <p:spPr>
          <a:xfrm>
            <a:off x="4572000" y="838200"/>
            <a:ext cx="4038599" cy="5257800"/>
          </a:xfrm>
          <a:prstGeom prst="rect">
            <a:avLst/>
          </a:prstGeom>
        </p:spPr>
        <p:txBody>
          <a:bodyPr/>
          <a:lstStyle>
            <a:lvl1pPr marL="0" indent="0">
              <a:spcBef>
                <a:spcPts val="600"/>
              </a:spcBef>
              <a:buSzPct val="100000"/>
              <a:buNone/>
              <a:defRPr sz="2000" b="0" spc="30">
                <a:solidFill>
                  <a:srgbClr val="371D88"/>
                </a:solidFill>
                <a:latin typeface="Arial"/>
                <a:cs typeface="Arial"/>
              </a:defRPr>
            </a:lvl1pPr>
            <a:lvl2pPr marL="285750" indent="-285750">
              <a:spcBef>
                <a:spcPts val="600"/>
              </a:spcBef>
              <a:buFont typeface="Arial" pitchFamily="34" charset="0"/>
              <a:buChar char="•"/>
              <a:defRPr sz="1400" spc="30">
                <a:latin typeface="Arial"/>
                <a:cs typeface="Arial"/>
              </a:defRPr>
            </a:lvl2pPr>
            <a:lvl3pPr marL="512763" indent="-231775">
              <a:spcBef>
                <a:spcPts val="600"/>
              </a:spcBef>
              <a:buFont typeface="Arial" pitchFamily="34" charset="0"/>
              <a:buChar char="−"/>
              <a:defRPr sz="1400" spc="30">
                <a:latin typeface="Arial"/>
                <a:cs typeface="Arial"/>
              </a:defRPr>
            </a:lvl3pPr>
            <a:lvl4pPr marL="685800" indent="-228600">
              <a:spcBef>
                <a:spcPts val="600"/>
              </a:spcBef>
              <a:defRPr sz="1400" spc="30">
                <a:latin typeface="Arial"/>
                <a:cs typeface="Arial"/>
              </a:defRPr>
            </a:lvl4pPr>
            <a:lvl5pPr marL="1143000" indent="-228600">
              <a:spcBef>
                <a:spcPts val="600"/>
              </a:spcBef>
              <a:buFont typeface="Arial" pitchFamily="34" charset="0"/>
              <a:buChar char="•"/>
              <a:defRPr sz="1400" spc="3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Placeholder 2"/>
          <p:cNvSpPr>
            <a:spLocks noGrp="1"/>
          </p:cNvSpPr>
          <p:nvPr>
            <p:ph type="title" hasCustomPrompt="1"/>
          </p:nvPr>
        </p:nvSpPr>
        <p:spPr>
          <a:xfrm>
            <a:off x="381000" y="255588"/>
            <a:ext cx="7848600" cy="373062"/>
          </a:xfrm>
          <a:prstGeom prst="rect">
            <a:avLst/>
          </a:prstGeom>
        </p:spPr>
        <p:txBody>
          <a:bodyPr vert="horz" lIns="91440" tIns="45720" rIns="91440" bIns="45720" rtlCol="0" anchor="ctr">
            <a:noAutofit/>
          </a:bodyPr>
          <a:lstStyle>
            <a:lvl1pPr>
              <a:defRPr sz="2000" b="1">
                <a:latin typeface="Arial "/>
                <a:cs typeface="Arial "/>
              </a:defRPr>
            </a:lvl1pPr>
          </a:lstStyle>
          <a:p>
            <a:r>
              <a:rPr lang="en-US" dirty="0" smtClean="0"/>
              <a:t>Click to edit master title style</a:t>
            </a:r>
            <a:endParaRPr lang="en-US" dirty="0"/>
          </a:p>
        </p:txBody>
      </p:sp>
      <p:sp>
        <p:nvSpPr>
          <p:cNvPr id="6" name="Rectangle 5"/>
          <p:cNvSpPr/>
          <p:nvPr userDrawn="1"/>
        </p:nvSpPr>
        <p:spPr>
          <a:xfrm>
            <a:off x="7467600" y="702733"/>
            <a:ext cx="1676400" cy="215019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7571232" y="898"/>
            <a:ext cx="1572768" cy="22833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4"/>
          <p:cNvSpPr>
            <a:spLocks noGrp="1"/>
          </p:cNvSpPr>
          <p:nvPr>
            <p:ph type="body" sz="quarter" idx="21"/>
          </p:nvPr>
        </p:nvSpPr>
        <p:spPr>
          <a:xfrm>
            <a:off x="0" y="6214646"/>
            <a:ext cx="7086600" cy="338554"/>
          </a:xfrm>
          <a:prstGeom prst="rect">
            <a:avLst/>
          </a:prstGeom>
          <a:solidFill>
            <a:srgbClr val="371D88"/>
          </a:solidFill>
        </p:spPr>
        <p:txBody>
          <a:bodyPr>
            <a:spAutoFit/>
          </a:bodyPr>
          <a:lstStyle>
            <a:lvl1pPr marL="339725" indent="0">
              <a:buNone/>
              <a:defRPr sz="1600" b="1">
                <a:solidFill>
                  <a:schemeClr val="bg1"/>
                </a:solidFill>
                <a:latin typeface="Arial" pitchFamily="34" charset="0"/>
                <a:cs typeface="Arial" pitchFamily="34" charset="0"/>
              </a:defRPr>
            </a:lvl1pPr>
            <a:lvl2pPr marL="457200" indent="0">
              <a:buNone/>
              <a:defRPr sz="1600">
                <a:latin typeface="Arial" pitchFamily="34" charset="0"/>
                <a:cs typeface="Arial" pitchFamily="34" charset="0"/>
              </a:defRPr>
            </a:lvl2pPr>
            <a:lvl3pPr marL="914400" indent="0">
              <a:buNone/>
              <a:defRPr sz="1600">
                <a:latin typeface="Arial" pitchFamily="34" charset="0"/>
                <a:cs typeface="Arial" pitchFamily="34" charset="0"/>
              </a:defRPr>
            </a:lvl3pPr>
            <a:lvl4pPr marL="1371600" indent="0">
              <a:buNone/>
              <a:defRPr sz="1600">
                <a:latin typeface="Arial" pitchFamily="34" charset="0"/>
                <a:cs typeface="Arial" pitchFamily="34" charset="0"/>
              </a:defRPr>
            </a:lvl4pPr>
            <a:lvl5pPr marL="1828800" indent="0">
              <a:buNone/>
              <a:defRPr sz="1600">
                <a:latin typeface="Arial" pitchFamily="34" charset="0"/>
                <a:cs typeface="Arial" pitchFamily="34" charset="0"/>
              </a:defRPr>
            </a:lvl5pPr>
          </a:lstStyle>
          <a:p>
            <a:pPr lvl="0"/>
            <a:r>
              <a:rPr lang="en-US" smtClean="0"/>
              <a:t>Click to edit Master text styles</a:t>
            </a:r>
          </a:p>
        </p:txBody>
      </p:sp>
    </p:spTree>
    <p:extLst>
      <p:ext uri="{BB962C8B-B14F-4D97-AF65-F5344CB8AC3E}">
        <p14:creationId xmlns:p14="http://schemas.microsoft.com/office/powerpoint/2010/main" val="90890717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Open +  Content - No TA">
    <p:spTree>
      <p:nvGrpSpPr>
        <p:cNvPr id="1" name=""/>
        <p:cNvGrpSpPr/>
        <p:nvPr/>
      </p:nvGrpSpPr>
      <p:grpSpPr>
        <a:xfrm>
          <a:off x="0" y="0"/>
          <a:ext cx="0" cy="0"/>
          <a:chOff x="0" y="0"/>
          <a:chExt cx="0" cy="0"/>
        </a:xfrm>
      </p:grpSpPr>
      <p:sp>
        <p:nvSpPr>
          <p:cNvPr id="4" name="Rectangle 3"/>
          <p:cNvSpPr/>
          <p:nvPr userDrawn="1"/>
        </p:nvSpPr>
        <p:spPr>
          <a:xfrm>
            <a:off x="7467600" y="702733"/>
            <a:ext cx="1676400" cy="215019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7571232" y="898"/>
            <a:ext cx="1572768" cy="22833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5"/>
          <p:cNvSpPr>
            <a:spLocks noGrp="1"/>
          </p:cNvSpPr>
          <p:nvPr>
            <p:ph sz="quarter" idx="13"/>
          </p:nvPr>
        </p:nvSpPr>
        <p:spPr>
          <a:xfrm>
            <a:off x="381001" y="838200"/>
            <a:ext cx="3962399" cy="5257800"/>
          </a:xfrm>
          <a:prstGeom prst="rect">
            <a:avLst/>
          </a:prstGeom>
        </p:spPr>
        <p:txBody>
          <a:bodyPr/>
          <a:lstStyle>
            <a:lvl1pPr marL="0" indent="0">
              <a:spcBef>
                <a:spcPts val="600"/>
              </a:spcBef>
              <a:buSzPct val="100000"/>
              <a:buNone/>
              <a:defRPr sz="2000" b="0" spc="30">
                <a:solidFill>
                  <a:srgbClr val="371D88"/>
                </a:solidFill>
                <a:latin typeface="Arial"/>
                <a:cs typeface="Arial"/>
              </a:defRPr>
            </a:lvl1pPr>
            <a:lvl2pPr marL="285750" indent="-285750">
              <a:spcBef>
                <a:spcPts val="600"/>
              </a:spcBef>
              <a:buFont typeface="Arial" pitchFamily="34" charset="0"/>
              <a:buChar char="•"/>
              <a:defRPr sz="1400" spc="30">
                <a:latin typeface="Arial"/>
                <a:cs typeface="Arial"/>
              </a:defRPr>
            </a:lvl2pPr>
            <a:lvl3pPr marL="512763" indent="-231775">
              <a:spcBef>
                <a:spcPts val="600"/>
              </a:spcBef>
              <a:buFont typeface="Arial" pitchFamily="34" charset="0"/>
              <a:buChar char="−"/>
              <a:defRPr sz="1400" spc="30">
                <a:latin typeface="Arial"/>
                <a:cs typeface="Arial"/>
              </a:defRPr>
            </a:lvl3pPr>
            <a:lvl4pPr marL="685800" indent="-228600">
              <a:spcBef>
                <a:spcPts val="600"/>
              </a:spcBef>
              <a:defRPr sz="1400" spc="30">
                <a:latin typeface="Arial"/>
                <a:cs typeface="Arial"/>
              </a:defRPr>
            </a:lvl4pPr>
            <a:lvl5pPr marL="1143000" indent="-228600">
              <a:spcBef>
                <a:spcPts val="600"/>
              </a:spcBef>
              <a:buFont typeface="Arial" pitchFamily="34" charset="0"/>
              <a:buChar char="•"/>
              <a:defRPr sz="1400" spc="3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5"/>
          <p:cNvSpPr>
            <a:spLocks noGrp="1"/>
          </p:cNvSpPr>
          <p:nvPr>
            <p:ph sz="quarter" idx="15"/>
          </p:nvPr>
        </p:nvSpPr>
        <p:spPr>
          <a:xfrm>
            <a:off x="4572000" y="838200"/>
            <a:ext cx="4038599" cy="5257800"/>
          </a:xfrm>
          <a:prstGeom prst="rect">
            <a:avLst/>
          </a:prstGeom>
        </p:spPr>
        <p:txBody>
          <a:bodyPr/>
          <a:lstStyle>
            <a:lvl1pPr marL="0" indent="0">
              <a:spcBef>
                <a:spcPts val="600"/>
              </a:spcBef>
              <a:buSzPct val="100000"/>
              <a:buNone/>
              <a:defRPr sz="2000" b="0" spc="30">
                <a:solidFill>
                  <a:srgbClr val="371D88"/>
                </a:solidFill>
                <a:latin typeface="Arial"/>
                <a:cs typeface="Arial"/>
              </a:defRPr>
            </a:lvl1pPr>
            <a:lvl2pPr marL="285750" indent="-285750">
              <a:spcBef>
                <a:spcPts val="600"/>
              </a:spcBef>
              <a:buFont typeface="Arial" pitchFamily="34" charset="0"/>
              <a:buChar char="•"/>
              <a:defRPr sz="1400" spc="30">
                <a:latin typeface="Arial"/>
                <a:cs typeface="Arial"/>
              </a:defRPr>
            </a:lvl2pPr>
            <a:lvl3pPr marL="512763" indent="-231775">
              <a:spcBef>
                <a:spcPts val="600"/>
              </a:spcBef>
              <a:buFont typeface="Arial" pitchFamily="34" charset="0"/>
              <a:buChar char="−"/>
              <a:defRPr sz="1400" spc="30">
                <a:latin typeface="Arial"/>
                <a:cs typeface="Arial"/>
              </a:defRPr>
            </a:lvl3pPr>
            <a:lvl4pPr marL="685800" indent="-228600">
              <a:spcBef>
                <a:spcPts val="600"/>
              </a:spcBef>
              <a:defRPr sz="1400" spc="30">
                <a:latin typeface="Arial"/>
                <a:cs typeface="Arial"/>
              </a:defRPr>
            </a:lvl4pPr>
            <a:lvl5pPr marL="1143000" indent="-228600">
              <a:spcBef>
                <a:spcPts val="600"/>
              </a:spcBef>
              <a:buFont typeface="Arial" pitchFamily="34" charset="0"/>
              <a:buChar char="•"/>
              <a:defRPr sz="1400" spc="3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Placeholder 2"/>
          <p:cNvSpPr>
            <a:spLocks noGrp="1"/>
          </p:cNvSpPr>
          <p:nvPr>
            <p:ph type="title" hasCustomPrompt="1"/>
          </p:nvPr>
        </p:nvSpPr>
        <p:spPr>
          <a:xfrm>
            <a:off x="381000" y="255588"/>
            <a:ext cx="7848600" cy="373062"/>
          </a:xfrm>
          <a:prstGeom prst="rect">
            <a:avLst/>
          </a:prstGeom>
        </p:spPr>
        <p:txBody>
          <a:bodyPr vert="horz" lIns="91440" tIns="45720" rIns="91440" bIns="45720" rtlCol="0" anchor="ctr">
            <a:noAutofit/>
          </a:bodyPr>
          <a:lstStyle>
            <a:lvl1pPr>
              <a:defRPr sz="2000" b="1">
                <a:latin typeface="Arial "/>
                <a:cs typeface="Arial "/>
              </a:defRPr>
            </a:lvl1pPr>
          </a:lstStyle>
          <a:p>
            <a:r>
              <a:rPr lang="en-US" dirty="0" smtClean="0"/>
              <a:t>Click to edit master title style</a:t>
            </a:r>
            <a:endParaRPr lang="en-US" dirty="0"/>
          </a:p>
        </p:txBody>
      </p:sp>
    </p:spTree>
    <p:extLst>
      <p:ext uri="{BB962C8B-B14F-4D97-AF65-F5344CB8AC3E}">
        <p14:creationId xmlns:p14="http://schemas.microsoft.com/office/powerpoint/2010/main" val="68213286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082800" y="855133"/>
            <a:ext cx="4165600" cy="2908830"/>
          </a:xfrm>
          <a:prstGeom prst="rect">
            <a:avLst/>
          </a:prstGeom>
        </p:spPr>
        <p:txBody>
          <a:bodyPr vert="horz"/>
          <a:lstStyle>
            <a:lvl1pPr>
              <a:defRPr sz="1400"/>
            </a:lvl1pPr>
          </a:lstStyle>
          <a:p>
            <a:r>
              <a:rPr lang="en-US" smtClean="0"/>
              <a:t>Click icon to add picture</a:t>
            </a:r>
            <a:endParaRPr lang="en-US" dirty="0"/>
          </a:p>
        </p:txBody>
      </p:sp>
      <p:sp>
        <p:nvSpPr>
          <p:cNvPr id="11" name="Picture Placeholder 10"/>
          <p:cNvSpPr>
            <a:spLocks noGrp="1"/>
          </p:cNvSpPr>
          <p:nvPr>
            <p:ph type="pic" sz="quarter" idx="11"/>
          </p:nvPr>
        </p:nvSpPr>
        <p:spPr>
          <a:xfrm>
            <a:off x="6345767" y="855132"/>
            <a:ext cx="2057400" cy="2904067"/>
          </a:xfrm>
          <a:prstGeom prst="rect">
            <a:avLst/>
          </a:prstGeom>
        </p:spPr>
        <p:txBody>
          <a:bodyPr vert="horz"/>
          <a:lstStyle>
            <a:lvl1pPr>
              <a:defRPr sz="1400"/>
            </a:lvl1pPr>
          </a:lstStyle>
          <a:p>
            <a:r>
              <a:rPr lang="en-US" smtClean="0"/>
              <a:t>Click icon to add picture</a:t>
            </a:r>
            <a:endParaRPr lang="en-US" dirty="0"/>
          </a:p>
        </p:txBody>
      </p:sp>
      <p:sp>
        <p:nvSpPr>
          <p:cNvPr id="13" name="Picture Placeholder 12"/>
          <p:cNvSpPr>
            <a:spLocks noGrp="1"/>
          </p:cNvSpPr>
          <p:nvPr>
            <p:ph type="pic" sz="quarter" idx="12"/>
          </p:nvPr>
        </p:nvSpPr>
        <p:spPr>
          <a:xfrm>
            <a:off x="4267200" y="3852863"/>
            <a:ext cx="4135967" cy="2009775"/>
          </a:xfrm>
          <a:prstGeom prst="rect">
            <a:avLst/>
          </a:prstGeom>
        </p:spPr>
        <p:txBody>
          <a:bodyPr vert="horz"/>
          <a:lstStyle>
            <a:lvl1pPr>
              <a:defRPr sz="1400"/>
            </a:lvl1pPr>
          </a:lstStyle>
          <a:p>
            <a:r>
              <a:rPr lang="en-US" smtClean="0"/>
              <a:t>Click icon to add picture</a:t>
            </a:r>
            <a:endParaRPr lang="en-US" dirty="0"/>
          </a:p>
        </p:txBody>
      </p:sp>
      <p:sp>
        <p:nvSpPr>
          <p:cNvPr id="15" name="Picture Placeholder 14"/>
          <p:cNvSpPr>
            <a:spLocks noGrp="1"/>
          </p:cNvSpPr>
          <p:nvPr>
            <p:ph type="pic" sz="quarter" idx="13"/>
          </p:nvPr>
        </p:nvSpPr>
        <p:spPr>
          <a:xfrm>
            <a:off x="990600" y="3852863"/>
            <a:ext cx="3179233" cy="2014537"/>
          </a:xfrm>
          <a:prstGeom prst="rect">
            <a:avLst/>
          </a:prstGeom>
        </p:spPr>
        <p:txBody>
          <a:bodyPr vert="horz"/>
          <a:lstStyle>
            <a:lvl1pPr>
              <a:defRPr sz="1400"/>
            </a:lvl1pPr>
          </a:lstStyle>
          <a:p>
            <a:r>
              <a:rPr lang="en-US" smtClean="0"/>
              <a:t>Click icon to add picture</a:t>
            </a:r>
            <a:endParaRPr lang="en-US" dirty="0"/>
          </a:p>
        </p:txBody>
      </p:sp>
      <p:sp>
        <p:nvSpPr>
          <p:cNvPr id="3" name="Text Placeholder 2"/>
          <p:cNvSpPr>
            <a:spLocks noGrp="1"/>
          </p:cNvSpPr>
          <p:nvPr>
            <p:ph type="body" sz="quarter" idx="14"/>
          </p:nvPr>
        </p:nvSpPr>
        <p:spPr>
          <a:xfrm>
            <a:off x="469900" y="1143000"/>
            <a:ext cx="1892300" cy="276999"/>
          </a:xfrm>
          <a:prstGeom prst="rect">
            <a:avLst/>
          </a:prstGeom>
          <a:solidFill>
            <a:srgbClr val="97999B">
              <a:alpha val="50000"/>
            </a:srgbClr>
          </a:solidFill>
        </p:spPr>
        <p:txBody>
          <a:bodyPr vert="horz" rIns="365760">
            <a:spAutoFit/>
          </a:bodyPr>
          <a:lstStyle>
            <a:lvl1pPr marL="0" marR="0" indent="0" algn="l" defTabSz="914400" rtl="0" eaLnBrk="1" fontAlgn="auto" latinLnBrk="0" hangingPunct="1">
              <a:lnSpc>
                <a:spcPct val="100000"/>
              </a:lnSpc>
              <a:spcBef>
                <a:spcPct val="20000"/>
              </a:spcBef>
              <a:spcAft>
                <a:spcPts val="0"/>
              </a:spcAft>
              <a:buClrTx/>
              <a:buSzTx/>
              <a:buFontTx/>
              <a:buNone/>
              <a:tabLst/>
              <a:defRPr sz="1200">
                <a:latin typeface="Arial"/>
                <a:cs typeface="Arial"/>
              </a:defRPr>
            </a:lvl1pPr>
            <a:lvl2pPr>
              <a:defRPr sz="1400"/>
            </a:lvl2pPr>
            <a:lvl3pPr>
              <a:defRPr sz="1400"/>
            </a:lvl3pPr>
            <a:lvl4pPr>
              <a:defRPr sz="1400"/>
            </a:lvl4pPr>
            <a:lvl5pPr>
              <a:defRPr sz="1400"/>
            </a:lvl5pPr>
          </a:lstStyle>
          <a:p>
            <a:pPr lvl="0"/>
            <a:r>
              <a:rPr lang="en-US" smtClean="0"/>
              <a:t>Click to edit Master text styles</a:t>
            </a:r>
          </a:p>
        </p:txBody>
      </p:sp>
      <p:sp>
        <p:nvSpPr>
          <p:cNvPr id="14" name="Title Placeholder 2"/>
          <p:cNvSpPr>
            <a:spLocks noGrp="1"/>
          </p:cNvSpPr>
          <p:nvPr>
            <p:ph type="title" hasCustomPrompt="1"/>
          </p:nvPr>
        </p:nvSpPr>
        <p:spPr>
          <a:xfrm>
            <a:off x="381000" y="255588"/>
            <a:ext cx="7848600" cy="373062"/>
          </a:xfrm>
          <a:prstGeom prst="rect">
            <a:avLst/>
          </a:prstGeom>
        </p:spPr>
        <p:txBody>
          <a:bodyPr vert="horz" lIns="91440" tIns="45720" rIns="91440" bIns="45720" rtlCol="0" anchor="ctr">
            <a:noAutofit/>
          </a:bodyPr>
          <a:lstStyle>
            <a:lvl1pPr>
              <a:defRPr sz="2000" b="1">
                <a:latin typeface="Arial "/>
                <a:cs typeface="Arial "/>
              </a:defRPr>
            </a:lvl1pPr>
          </a:lstStyle>
          <a:p>
            <a:r>
              <a:rPr lang="en-US" dirty="0" smtClean="0"/>
              <a:t>Click to edit master title style</a:t>
            </a:r>
            <a:endParaRPr lang="en-US" dirty="0"/>
          </a:p>
        </p:txBody>
      </p:sp>
      <p:sp>
        <p:nvSpPr>
          <p:cNvPr id="10" name="Text Placeholder 4"/>
          <p:cNvSpPr>
            <a:spLocks noGrp="1"/>
          </p:cNvSpPr>
          <p:nvPr>
            <p:ph type="body" sz="quarter" idx="21"/>
          </p:nvPr>
        </p:nvSpPr>
        <p:spPr>
          <a:xfrm>
            <a:off x="0" y="6214646"/>
            <a:ext cx="7086600" cy="338554"/>
          </a:xfrm>
          <a:prstGeom prst="rect">
            <a:avLst/>
          </a:prstGeom>
          <a:solidFill>
            <a:srgbClr val="371D88"/>
          </a:solidFill>
        </p:spPr>
        <p:txBody>
          <a:bodyPr>
            <a:spAutoFit/>
          </a:bodyPr>
          <a:lstStyle>
            <a:lvl1pPr marL="339725" indent="0">
              <a:buNone/>
              <a:defRPr sz="1600" b="1">
                <a:solidFill>
                  <a:schemeClr val="bg1"/>
                </a:solidFill>
                <a:latin typeface="Arial" pitchFamily="34" charset="0"/>
                <a:cs typeface="Arial" pitchFamily="34" charset="0"/>
              </a:defRPr>
            </a:lvl1pPr>
            <a:lvl2pPr marL="457200" indent="0">
              <a:buNone/>
              <a:defRPr sz="1600">
                <a:latin typeface="Arial" pitchFamily="34" charset="0"/>
                <a:cs typeface="Arial" pitchFamily="34" charset="0"/>
              </a:defRPr>
            </a:lvl2pPr>
            <a:lvl3pPr marL="914400" indent="0">
              <a:buNone/>
              <a:defRPr sz="1600">
                <a:latin typeface="Arial" pitchFamily="34" charset="0"/>
                <a:cs typeface="Arial" pitchFamily="34" charset="0"/>
              </a:defRPr>
            </a:lvl3pPr>
            <a:lvl4pPr marL="1371600" indent="0">
              <a:buNone/>
              <a:defRPr sz="1600">
                <a:latin typeface="Arial" pitchFamily="34" charset="0"/>
                <a:cs typeface="Arial" pitchFamily="34" charset="0"/>
              </a:defRPr>
            </a:lvl4pPr>
            <a:lvl5pPr marL="1828800" indent="0">
              <a:buNone/>
              <a:defRPr sz="1600">
                <a:latin typeface="Arial" pitchFamily="34" charset="0"/>
                <a:cs typeface="Arial" pitchFamily="34" charset="0"/>
              </a:defRPr>
            </a:lvl5pPr>
          </a:lstStyle>
          <a:p>
            <a:pPr lvl="0"/>
            <a:r>
              <a:rPr lang="en-US" smtClean="0"/>
              <a:t>Click to edit Master text styles</a:t>
            </a:r>
          </a:p>
        </p:txBody>
      </p:sp>
    </p:spTree>
    <p:extLst>
      <p:ext uri="{BB962C8B-B14F-4D97-AF65-F5344CB8AC3E}">
        <p14:creationId xmlns:p14="http://schemas.microsoft.com/office/powerpoint/2010/main" val="4259778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8"/>
          <p:cNvSpPr>
            <a:spLocks noGrp="1"/>
          </p:cNvSpPr>
          <p:nvPr>
            <p:ph type="pic" sz="quarter" idx="10"/>
          </p:nvPr>
        </p:nvSpPr>
        <p:spPr>
          <a:xfrm>
            <a:off x="1016000" y="855133"/>
            <a:ext cx="4165600" cy="2908830"/>
          </a:xfrm>
          <a:prstGeom prst="rect">
            <a:avLst/>
          </a:prstGeom>
        </p:spPr>
        <p:txBody>
          <a:bodyPr vert="horz"/>
          <a:lstStyle>
            <a:lvl1pPr>
              <a:defRPr sz="1400"/>
            </a:lvl1pPr>
          </a:lstStyle>
          <a:p>
            <a:r>
              <a:rPr lang="en-US" smtClean="0"/>
              <a:t>Click icon to add picture</a:t>
            </a:r>
            <a:endParaRPr lang="en-US" dirty="0"/>
          </a:p>
        </p:txBody>
      </p:sp>
      <p:sp>
        <p:nvSpPr>
          <p:cNvPr id="4" name="Picture Placeholder 10"/>
          <p:cNvSpPr>
            <a:spLocks noGrp="1"/>
          </p:cNvSpPr>
          <p:nvPr>
            <p:ph type="pic" sz="quarter" idx="11"/>
          </p:nvPr>
        </p:nvSpPr>
        <p:spPr>
          <a:xfrm>
            <a:off x="5276850" y="855132"/>
            <a:ext cx="3126317" cy="5012268"/>
          </a:xfrm>
          <a:prstGeom prst="rect">
            <a:avLst/>
          </a:prstGeom>
        </p:spPr>
        <p:txBody>
          <a:bodyPr vert="horz"/>
          <a:lstStyle>
            <a:lvl1pPr>
              <a:defRPr sz="1400"/>
            </a:lvl1pPr>
          </a:lstStyle>
          <a:p>
            <a:r>
              <a:rPr lang="en-US" smtClean="0"/>
              <a:t>Click icon to add picture</a:t>
            </a:r>
            <a:endParaRPr lang="en-US" dirty="0"/>
          </a:p>
        </p:txBody>
      </p:sp>
      <p:sp>
        <p:nvSpPr>
          <p:cNvPr id="6" name="Picture Placeholder 14"/>
          <p:cNvSpPr>
            <a:spLocks noGrp="1"/>
          </p:cNvSpPr>
          <p:nvPr>
            <p:ph type="pic" sz="quarter" idx="13"/>
          </p:nvPr>
        </p:nvSpPr>
        <p:spPr>
          <a:xfrm>
            <a:off x="2079625" y="3852863"/>
            <a:ext cx="3101976" cy="2014537"/>
          </a:xfrm>
          <a:prstGeom prst="rect">
            <a:avLst/>
          </a:prstGeom>
        </p:spPr>
        <p:txBody>
          <a:bodyPr vert="horz"/>
          <a:lstStyle>
            <a:lvl1pPr>
              <a:defRPr sz="1400"/>
            </a:lvl1pPr>
          </a:lstStyle>
          <a:p>
            <a:r>
              <a:rPr lang="en-US" smtClean="0"/>
              <a:t>Click icon to add picture</a:t>
            </a:r>
            <a:endParaRPr lang="en-US" dirty="0"/>
          </a:p>
        </p:txBody>
      </p:sp>
      <p:sp>
        <p:nvSpPr>
          <p:cNvPr id="8" name="Text Placeholder 2"/>
          <p:cNvSpPr>
            <a:spLocks noGrp="1"/>
          </p:cNvSpPr>
          <p:nvPr>
            <p:ph type="body" sz="quarter" idx="14"/>
          </p:nvPr>
        </p:nvSpPr>
        <p:spPr>
          <a:xfrm>
            <a:off x="472016" y="3854450"/>
            <a:ext cx="1963209" cy="289699"/>
          </a:xfrm>
          <a:prstGeom prst="rect">
            <a:avLst/>
          </a:prstGeom>
          <a:solidFill>
            <a:srgbClr val="97999B">
              <a:alpha val="49000"/>
            </a:srgbClr>
          </a:solidFill>
        </p:spPr>
        <p:txBody>
          <a:bodyPr vert="horz" wrap="square" rIns="365760">
            <a:spAutoFit/>
          </a:bodyPr>
          <a:lstStyle>
            <a:lvl1pPr marL="0" indent="0">
              <a:buFontTx/>
              <a:buNone/>
              <a:defRPr sz="1200">
                <a:latin typeface="Arial"/>
                <a:cs typeface="Arial"/>
              </a:defRPr>
            </a:lvl1pPr>
            <a:lvl2pPr>
              <a:defRPr sz="1400"/>
            </a:lvl2pPr>
            <a:lvl3pPr>
              <a:defRPr sz="1400"/>
            </a:lvl3pPr>
            <a:lvl4pPr>
              <a:defRPr sz="1400"/>
            </a:lvl4pPr>
            <a:lvl5pPr>
              <a:defRPr sz="1400"/>
            </a:lvl5pPr>
          </a:lstStyle>
          <a:p>
            <a:pPr lvl="0"/>
            <a:r>
              <a:rPr lang="en-US" smtClean="0"/>
              <a:t>Click to edit Master text styles</a:t>
            </a:r>
          </a:p>
        </p:txBody>
      </p:sp>
      <p:sp>
        <p:nvSpPr>
          <p:cNvPr id="11" name="Title Placeholder 2"/>
          <p:cNvSpPr>
            <a:spLocks noGrp="1"/>
          </p:cNvSpPr>
          <p:nvPr>
            <p:ph type="title" hasCustomPrompt="1"/>
          </p:nvPr>
        </p:nvSpPr>
        <p:spPr>
          <a:xfrm>
            <a:off x="381000" y="255588"/>
            <a:ext cx="7848600" cy="373062"/>
          </a:xfrm>
          <a:prstGeom prst="rect">
            <a:avLst/>
          </a:prstGeom>
        </p:spPr>
        <p:txBody>
          <a:bodyPr vert="horz" lIns="91440" tIns="45720" rIns="91440" bIns="45720" rtlCol="0" anchor="ctr">
            <a:noAutofit/>
          </a:bodyPr>
          <a:lstStyle>
            <a:lvl1pPr>
              <a:defRPr sz="2000" b="1">
                <a:latin typeface="Arial "/>
                <a:cs typeface="Arial "/>
              </a:defRPr>
            </a:lvl1pPr>
          </a:lstStyle>
          <a:p>
            <a:r>
              <a:rPr lang="en-US" dirty="0" smtClean="0"/>
              <a:t>Click to edit master title style</a:t>
            </a:r>
            <a:endParaRPr lang="en-US" dirty="0"/>
          </a:p>
        </p:txBody>
      </p:sp>
      <p:sp>
        <p:nvSpPr>
          <p:cNvPr id="9" name="Text Placeholder 4"/>
          <p:cNvSpPr>
            <a:spLocks noGrp="1"/>
          </p:cNvSpPr>
          <p:nvPr>
            <p:ph type="body" sz="quarter" idx="21"/>
          </p:nvPr>
        </p:nvSpPr>
        <p:spPr>
          <a:xfrm>
            <a:off x="0" y="6214646"/>
            <a:ext cx="7086600" cy="338554"/>
          </a:xfrm>
          <a:prstGeom prst="rect">
            <a:avLst/>
          </a:prstGeom>
          <a:solidFill>
            <a:srgbClr val="371D88"/>
          </a:solidFill>
        </p:spPr>
        <p:txBody>
          <a:bodyPr>
            <a:spAutoFit/>
          </a:bodyPr>
          <a:lstStyle>
            <a:lvl1pPr marL="339725" indent="0">
              <a:buNone/>
              <a:defRPr sz="1600" b="1">
                <a:solidFill>
                  <a:schemeClr val="bg1"/>
                </a:solidFill>
                <a:latin typeface="Arial" pitchFamily="34" charset="0"/>
                <a:cs typeface="Arial" pitchFamily="34" charset="0"/>
              </a:defRPr>
            </a:lvl1pPr>
            <a:lvl2pPr marL="457200" indent="0">
              <a:buNone/>
              <a:defRPr sz="1600">
                <a:latin typeface="Arial" pitchFamily="34" charset="0"/>
                <a:cs typeface="Arial" pitchFamily="34" charset="0"/>
              </a:defRPr>
            </a:lvl2pPr>
            <a:lvl3pPr marL="914400" indent="0">
              <a:buNone/>
              <a:defRPr sz="1600">
                <a:latin typeface="Arial" pitchFamily="34" charset="0"/>
                <a:cs typeface="Arial" pitchFamily="34" charset="0"/>
              </a:defRPr>
            </a:lvl3pPr>
            <a:lvl4pPr marL="1371600" indent="0">
              <a:buNone/>
              <a:defRPr sz="1600">
                <a:latin typeface="Arial" pitchFamily="34" charset="0"/>
                <a:cs typeface="Arial" pitchFamily="34" charset="0"/>
              </a:defRPr>
            </a:lvl4pPr>
            <a:lvl5pPr marL="1828800" indent="0">
              <a:buNone/>
              <a:defRPr sz="1600">
                <a:latin typeface="Arial" pitchFamily="34" charset="0"/>
                <a:cs typeface="Arial" pitchFamily="34" charset="0"/>
              </a:defRPr>
            </a:lvl5pPr>
          </a:lstStyle>
          <a:p>
            <a:pPr lvl="0"/>
            <a:r>
              <a:rPr lang="en-US" smtClean="0"/>
              <a:t>Click to edit Master text styles</a:t>
            </a:r>
          </a:p>
        </p:txBody>
      </p:sp>
    </p:spTree>
    <p:extLst>
      <p:ext uri="{BB962C8B-B14F-4D97-AF65-F5344CB8AC3E}">
        <p14:creationId xmlns:p14="http://schemas.microsoft.com/office/powerpoint/2010/main" val="928458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8"/>
          <p:cNvSpPr>
            <a:spLocks noGrp="1"/>
          </p:cNvSpPr>
          <p:nvPr>
            <p:ph type="pic" sz="quarter" idx="10"/>
          </p:nvPr>
        </p:nvSpPr>
        <p:spPr>
          <a:xfrm>
            <a:off x="1854200" y="855133"/>
            <a:ext cx="2089150" cy="2908830"/>
          </a:xfrm>
          <a:prstGeom prst="rect">
            <a:avLst/>
          </a:prstGeom>
        </p:spPr>
        <p:txBody>
          <a:bodyPr vert="horz"/>
          <a:lstStyle>
            <a:lvl1pPr>
              <a:defRPr sz="1400"/>
            </a:lvl1pPr>
          </a:lstStyle>
          <a:p>
            <a:r>
              <a:rPr lang="en-US" smtClean="0"/>
              <a:t>Click icon to add picture</a:t>
            </a:r>
            <a:endParaRPr lang="en-US" dirty="0"/>
          </a:p>
        </p:txBody>
      </p:sp>
      <p:sp>
        <p:nvSpPr>
          <p:cNvPr id="5" name="Picture Placeholder 12"/>
          <p:cNvSpPr>
            <a:spLocks noGrp="1"/>
          </p:cNvSpPr>
          <p:nvPr>
            <p:ph type="pic" sz="quarter" idx="12"/>
          </p:nvPr>
        </p:nvSpPr>
        <p:spPr>
          <a:xfrm>
            <a:off x="4038600" y="850901"/>
            <a:ext cx="2539999" cy="5011738"/>
          </a:xfrm>
          <a:prstGeom prst="rect">
            <a:avLst/>
          </a:prstGeom>
        </p:spPr>
        <p:txBody>
          <a:bodyPr vert="horz"/>
          <a:lstStyle>
            <a:lvl1pPr>
              <a:defRPr sz="1400"/>
            </a:lvl1pPr>
          </a:lstStyle>
          <a:p>
            <a:r>
              <a:rPr lang="en-US" smtClean="0"/>
              <a:t>Click icon to add picture</a:t>
            </a:r>
            <a:endParaRPr lang="en-US" dirty="0"/>
          </a:p>
        </p:txBody>
      </p:sp>
      <p:sp>
        <p:nvSpPr>
          <p:cNvPr id="6" name="Picture Placeholder 14"/>
          <p:cNvSpPr>
            <a:spLocks noGrp="1"/>
          </p:cNvSpPr>
          <p:nvPr>
            <p:ph type="pic" sz="quarter" idx="13"/>
          </p:nvPr>
        </p:nvSpPr>
        <p:spPr>
          <a:xfrm>
            <a:off x="914400" y="3852863"/>
            <a:ext cx="3026833" cy="2014537"/>
          </a:xfrm>
          <a:prstGeom prst="rect">
            <a:avLst/>
          </a:prstGeom>
        </p:spPr>
        <p:txBody>
          <a:bodyPr vert="horz"/>
          <a:lstStyle>
            <a:lvl1pPr>
              <a:defRPr sz="1400"/>
            </a:lvl1pPr>
          </a:lstStyle>
          <a:p>
            <a:r>
              <a:rPr lang="en-US" smtClean="0"/>
              <a:t>Click icon to add picture</a:t>
            </a:r>
            <a:endParaRPr lang="en-US" dirty="0"/>
          </a:p>
        </p:txBody>
      </p:sp>
      <p:sp>
        <p:nvSpPr>
          <p:cNvPr id="8" name="Text Placeholder 2"/>
          <p:cNvSpPr>
            <a:spLocks noGrp="1"/>
          </p:cNvSpPr>
          <p:nvPr>
            <p:ph type="body" sz="quarter" idx="14"/>
          </p:nvPr>
        </p:nvSpPr>
        <p:spPr>
          <a:xfrm>
            <a:off x="6248400" y="1676400"/>
            <a:ext cx="1892300" cy="276999"/>
          </a:xfrm>
          <a:prstGeom prst="rect">
            <a:avLst/>
          </a:prstGeom>
          <a:solidFill>
            <a:srgbClr val="97999B">
              <a:alpha val="50000"/>
            </a:srgbClr>
          </a:solidFill>
        </p:spPr>
        <p:txBody>
          <a:bodyPr vert="horz" wrap="square" lIns="457200">
            <a:spAutoFit/>
          </a:bodyPr>
          <a:lstStyle>
            <a:lvl1pPr marL="0" indent="0">
              <a:buFontTx/>
              <a:buNone/>
              <a:defRPr sz="1200">
                <a:latin typeface="Arial"/>
                <a:cs typeface="Arial"/>
              </a:defRPr>
            </a:lvl1pPr>
            <a:lvl2pPr>
              <a:defRPr sz="1400"/>
            </a:lvl2pPr>
            <a:lvl3pPr>
              <a:defRPr sz="1400"/>
            </a:lvl3pPr>
            <a:lvl4pPr>
              <a:defRPr sz="1400"/>
            </a:lvl4pPr>
            <a:lvl5pPr>
              <a:defRPr sz="1400"/>
            </a:lvl5pPr>
          </a:lstStyle>
          <a:p>
            <a:pPr lvl="0"/>
            <a:r>
              <a:rPr lang="en-US" smtClean="0"/>
              <a:t>Click to edit Master text styles</a:t>
            </a:r>
          </a:p>
        </p:txBody>
      </p:sp>
      <p:sp>
        <p:nvSpPr>
          <p:cNvPr id="11" name="Title Placeholder 2"/>
          <p:cNvSpPr>
            <a:spLocks noGrp="1"/>
          </p:cNvSpPr>
          <p:nvPr>
            <p:ph type="title" hasCustomPrompt="1"/>
          </p:nvPr>
        </p:nvSpPr>
        <p:spPr>
          <a:xfrm>
            <a:off x="381000" y="255588"/>
            <a:ext cx="7848600" cy="373062"/>
          </a:xfrm>
          <a:prstGeom prst="rect">
            <a:avLst/>
          </a:prstGeom>
        </p:spPr>
        <p:txBody>
          <a:bodyPr vert="horz" lIns="91440" tIns="45720" rIns="91440" bIns="45720" rtlCol="0" anchor="ctr">
            <a:noAutofit/>
          </a:bodyPr>
          <a:lstStyle>
            <a:lvl1pPr>
              <a:defRPr sz="2000" b="1">
                <a:latin typeface="Arial "/>
                <a:cs typeface="Arial "/>
              </a:defRPr>
            </a:lvl1pPr>
          </a:lstStyle>
          <a:p>
            <a:r>
              <a:rPr lang="en-US" dirty="0" smtClean="0"/>
              <a:t>Click to edit master title style</a:t>
            </a:r>
            <a:endParaRPr lang="en-US" dirty="0"/>
          </a:p>
        </p:txBody>
      </p:sp>
      <p:sp>
        <p:nvSpPr>
          <p:cNvPr id="9" name="Text Placeholder 4"/>
          <p:cNvSpPr>
            <a:spLocks noGrp="1"/>
          </p:cNvSpPr>
          <p:nvPr>
            <p:ph type="body" sz="quarter" idx="21"/>
          </p:nvPr>
        </p:nvSpPr>
        <p:spPr>
          <a:xfrm>
            <a:off x="0" y="6214646"/>
            <a:ext cx="7086600" cy="338554"/>
          </a:xfrm>
          <a:prstGeom prst="rect">
            <a:avLst/>
          </a:prstGeom>
          <a:solidFill>
            <a:srgbClr val="371D88"/>
          </a:solidFill>
        </p:spPr>
        <p:txBody>
          <a:bodyPr>
            <a:spAutoFit/>
          </a:bodyPr>
          <a:lstStyle>
            <a:lvl1pPr marL="339725" indent="0">
              <a:buNone/>
              <a:defRPr sz="1600" b="1">
                <a:solidFill>
                  <a:schemeClr val="bg1"/>
                </a:solidFill>
                <a:latin typeface="Arial" pitchFamily="34" charset="0"/>
                <a:cs typeface="Arial" pitchFamily="34" charset="0"/>
              </a:defRPr>
            </a:lvl1pPr>
            <a:lvl2pPr marL="457200" indent="0">
              <a:buNone/>
              <a:defRPr sz="1600">
                <a:latin typeface="Arial" pitchFamily="34" charset="0"/>
                <a:cs typeface="Arial" pitchFamily="34" charset="0"/>
              </a:defRPr>
            </a:lvl2pPr>
            <a:lvl3pPr marL="914400" indent="0">
              <a:buNone/>
              <a:defRPr sz="1600">
                <a:latin typeface="Arial" pitchFamily="34" charset="0"/>
                <a:cs typeface="Arial" pitchFamily="34" charset="0"/>
              </a:defRPr>
            </a:lvl3pPr>
            <a:lvl4pPr marL="1371600" indent="0">
              <a:buNone/>
              <a:defRPr sz="1600">
                <a:latin typeface="Arial" pitchFamily="34" charset="0"/>
                <a:cs typeface="Arial" pitchFamily="34" charset="0"/>
              </a:defRPr>
            </a:lvl4pPr>
            <a:lvl5pPr marL="1828800" indent="0">
              <a:buNone/>
              <a:defRPr sz="1600">
                <a:latin typeface="Arial" pitchFamily="34" charset="0"/>
                <a:cs typeface="Arial" pitchFamily="34" charset="0"/>
              </a:defRPr>
            </a:lvl5pPr>
          </a:lstStyle>
          <a:p>
            <a:pPr lvl="0"/>
            <a:r>
              <a:rPr lang="en-US" smtClean="0"/>
              <a:t>Click to edit Master text styles</a:t>
            </a:r>
          </a:p>
        </p:txBody>
      </p:sp>
    </p:spTree>
    <p:extLst>
      <p:ext uri="{BB962C8B-B14F-4D97-AF65-F5344CB8AC3E}">
        <p14:creationId xmlns:p14="http://schemas.microsoft.com/office/powerpoint/2010/main" val="1753816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8"/>
          <p:cNvSpPr>
            <a:spLocks noGrp="1"/>
          </p:cNvSpPr>
          <p:nvPr>
            <p:ph type="pic" sz="quarter" idx="10"/>
          </p:nvPr>
        </p:nvSpPr>
        <p:spPr>
          <a:xfrm>
            <a:off x="2743200" y="855132"/>
            <a:ext cx="3505200" cy="5012267"/>
          </a:xfrm>
          <a:prstGeom prst="rect">
            <a:avLst/>
          </a:prstGeom>
        </p:spPr>
        <p:txBody>
          <a:bodyPr vert="horz"/>
          <a:lstStyle>
            <a:lvl1pPr>
              <a:defRPr sz="1400"/>
            </a:lvl1pPr>
          </a:lstStyle>
          <a:p>
            <a:r>
              <a:rPr lang="en-US" smtClean="0"/>
              <a:t>Click icon to add picture</a:t>
            </a:r>
            <a:endParaRPr lang="en-US" dirty="0"/>
          </a:p>
        </p:txBody>
      </p:sp>
      <p:sp>
        <p:nvSpPr>
          <p:cNvPr id="4" name="Picture Placeholder 10"/>
          <p:cNvSpPr>
            <a:spLocks noGrp="1"/>
          </p:cNvSpPr>
          <p:nvPr>
            <p:ph type="pic" sz="quarter" idx="11"/>
          </p:nvPr>
        </p:nvSpPr>
        <p:spPr>
          <a:xfrm>
            <a:off x="6345767" y="2963332"/>
            <a:ext cx="2057400" cy="2904067"/>
          </a:xfrm>
          <a:prstGeom prst="rect">
            <a:avLst/>
          </a:prstGeom>
        </p:spPr>
        <p:txBody>
          <a:bodyPr vert="horz"/>
          <a:lstStyle>
            <a:lvl1pPr>
              <a:defRPr sz="1400"/>
            </a:lvl1pPr>
          </a:lstStyle>
          <a:p>
            <a:r>
              <a:rPr lang="en-US" smtClean="0"/>
              <a:t>Click icon to add picture</a:t>
            </a:r>
            <a:endParaRPr lang="en-US" dirty="0"/>
          </a:p>
        </p:txBody>
      </p:sp>
      <p:sp>
        <p:nvSpPr>
          <p:cNvPr id="5" name="Picture Placeholder 12"/>
          <p:cNvSpPr>
            <a:spLocks noGrp="1"/>
          </p:cNvSpPr>
          <p:nvPr>
            <p:ph type="pic" sz="quarter" idx="12" hasCustomPrompt="1"/>
          </p:nvPr>
        </p:nvSpPr>
        <p:spPr>
          <a:xfrm>
            <a:off x="6343650" y="855663"/>
            <a:ext cx="2059517" cy="2009775"/>
          </a:xfrm>
          <a:prstGeom prst="rect">
            <a:avLst/>
          </a:prstGeom>
        </p:spPr>
        <p:txBody>
          <a:bodyPr vert="horz"/>
          <a:lstStyle>
            <a:lvl1pPr>
              <a:defRPr sz="1400"/>
            </a:lvl1pPr>
          </a:lstStyle>
          <a:p>
            <a:r>
              <a:rPr lang="en-US" dirty="0" smtClean="0"/>
              <a:t>Picture</a:t>
            </a:r>
            <a:endParaRPr lang="en-US" dirty="0"/>
          </a:p>
        </p:txBody>
      </p:sp>
      <p:sp>
        <p:nvSpPr>
          <p:cNvPr id="6" name="Picture Placeholder 14"/>
          <p:cNvSpPr>
            <a:spLocks noGrp="1"/>
          </p:cNvSpPr>
          <p:nvPr>
            <p:ph type="pic" sz="quarter" idx="13"/>
          </p:nvPr>
        </p:nvSpPr>
        <p:spPr>
          <a:xfrm>
            <a:off x="990601" y="3852863"/>
            <a:ext cx="1651000" cy="2014537"/>
          </a:xfrm>
          <a:prstGeom prst="rect">
            <a:avLst/>
          </a:prstGeom>
        </p:spPr>
        <p:txBody>
          <a:bodyPr vert="horz"/>
          <a:lstStyle>
            <a:lvl1pPr>
              <a:defRPr sz="1400"/>
            </a:lvl1pPr>
          </a:lstStyle>
          <a:p>
            <a:r>
              <a:rPr lang="en-US" smtClean="0"/>
              <a:t>Click icon to add picture</a:t>
            </a:r>
            <a:endParaRPr lang="en-US" dirty="0"/>
          </a:p>
        </p:txBody>
      </p:sp>
      <p:sp>
        <p:nvSpPr>
          <p:cNvPr id="12" name="Text Placeholder 2"/>
          <p:cNvSpPr>
            <a:spLocks noGrp="1"/>
          </p:cNvSpPr>
          <p:nvPr>
            <p:ph type="body" sz="quarter" idx="14"/>
          </p:nvPr>
        </p:nvSpPr>
        <p:spPr>
          <a:xfrm>
            <a:off x="457200" y="1841500"/>
            <a:ext cx="2628900" cy="276999"/>
          </a:xfrm>
          <a:prstGeom prst="rect">
            <a:avLst/>
          </a:prstGeom>
          <a:solidFill>
            <a:srgbClr val="97999B">
              <a:alpha val="48000"/>
            </a:srgbClr>
          </a:solidFill>
        </p:spPr>
        <p:txBody>
          <a:bodyPr vert="horz" rIns="365760">
            <a:spAutoFit/>
          </a:bodyPr>
          <a:lstStyle>
            <a:lvl1pPr marL="0" indent="0">
              <a:buFontTx/>
              <a:buNone/>
              <a:defRPr sz="1200">
                <a:latin typeface="Arial"/>
                <a:cs typeface="Arial"/>
              </a:defRPr>
            </a:lvl1pPr>
            <a:lvl2pPr>
              <a:defRPr sz="1400"/>
            </a:lvl2pPr>
            <a:lvl3pPr>
              <a:defRPr sz="1400"/>
            </a:lvl3pPr>
            <a:lvl4pPr>
              <a:defRPr sz="1400"/>
            </a:lvl4pPr>
            <a:lvl5pPr>
              <a:defRPr sz="1400"/>
            </a:lvl5pPr>
          </a:lstStyle>
          <a:p>
            <a:pPr lvl="0"/>
            <a:r>
              <a:rPr lang="en-US" smtClean="0"/>
              <a:t>Click to edit Master text styles</a:t>
            </a:r>
          </a:p>
        </p:txBody>
      </p:sp>
      <p:sp>
        <p:nvSpPr>
          <p:cNvPr id="11" name="Title Placeholder 2"/>
          <p:cNvSpPr>
            <a:spLocks noGrp="1"/>
          </p:cNvSpPr>
          <p:nvPr>
            <p:ph type="title" hasCustomPrompt="1"/>
          </p:nvPr>
        </p:nvSpPr>
        <p:spPr>
          <a:xfrm>
            <a:off x="381000" y="255588"/>
            <a:ext cx="7848600" cy="373062"/>
          </a:xfrm>
          <a:prstGeom prst="rect">
            <a:avLst/>
          </a:prstGeom>
        </p:spPr>
        <p:txBody>
          <a:bodyPr vert="horz" lIns="91440" tIns="45720" rIns="91440" bIns="45720" rtlCol="0" anchor="ctr">
            <a:noAutofit/>
          </a:bodyPr>
          <a:lstStyle>
            <a:lvl1pPr>
              <a:defRPr sz="2000" b="1">
                <a:latin typeface="Arial "/>
                <a:cs typeface="Arial "/>
              </a:defRPr>
            </a:lvl1pPr>
          </a:lstStyle>
          <a:p>
            <a:r>
              <a:rPr lang="en-US" dirty="0" smtClean="0"/>
              <a:t>Click to edit master title style</a:t>
            </a:r>
            <a:endParaRPr lang="en-US" dirty="0"/>
          </a:p>
        </p:txBody>
      </p:sp>
      <p:sp>
        <p:nvSpPr>
          <p:cNvPr id="9" name="Text Placeholder 4"/>
          <p:cNvSpPr>
            <a:spLocks noGrp="1"/>
          </p:cNvSpPr>
          <p:nvPr>
            <p:ph type="body" sz="quarter" idx="21"/>
          </p:nvPr>
        </p:nvSpPr>
        <p:spPr>
          <a:xfrm>
            <a:off x="0" y="6214646"/>
            <a:ext cx="7086600" cy="338554"/>
          </a:xfrm>
          <a:prstGeom prst="rect">
            <a:avLst/>
          </a:prstGeom>
          <a:solidFill>
            <a:srgbClr val="371D88"/>
          </a:solidFill>
        </p:spPr>
        <p:txBody>
          <a:bodyPr>
            <a:spAutoFit/>
          </a:bodyPr>
          <a:lstStyle>
            <a:lvl1pPr marL="339725" indent="0">
              <a:buNone/>
              <a:defRPr sz="1600" b="1">
                <a:solidFill>
                  <a:schemeClr val="bg1"/>
                </a:solidFill>
                <a:latin typeface="Arial" pitchFamily="34" charset="0"/>
                <a:cs typeface="Arial" pitchFamily="34" charset="0"/>
              </a:defRPr>
            </a:lvl1pPr>
            <a:lvl2pPr marL="457200" indent="0">
              <a:buNone/>
              <a:defRPr sz="1600">
                <a:latin typeface="Arial" pitchFamily="34" charset="0"/>
                <a:cs typeface="Arial" pitchFamily="34" charset="0"/>
              </a:defRPr>
            </a:lvl2pPr>
            <a:lvl3pPr marL="914400" indent="0">
              <a:buNone/>
              <a:defRPr sz="1600">
                <a:latin typeface="Arial" pitchFamily="34" charset="0"/>
                <a:cs typeface="Arial" pitchFamily="34" charset="0"/>
              </a:defRPr>
            </a:lvl3pPr>
            <a:lvl4pPr marL="1371600" indent="0">
              <a:buNone/>
              <a:defRPr sz="1600">
                <a:latin typeface="Arial" pitchFamily="34" charset="0"/>
                <a:cs typeface="Arial" pitchFamily="34" charset="0"/>
              </a:defRPr>
            </a:lvl4pPr>
            <a:lvl5pPr marL="1828800" indent="0">
              <a:buNone/>
              <a:defRPr sz="1600">
                <a:latin typeface="Arial" pitchFamily="34" charset="0"/>
                <a:cs typeface="Arial" pitchFamily="34" charset="0"/>
              </a:defRPr>
            </a:lvl5pPr>
          </a:lstStyle>
          <a:p>
            <a:pPr lvl="0"/>
            <a:r>
              <a:rPr lang="en-US" smtClean="0"/>
              <a:t>Click to edit Master text styles</a:t>
            </a:r>
          </a:p>
        </p:txBody>
      </p:sp>
    </p:spTree>
    <p:extLst>
      <p:ext uri="{BB962C8B-B14F-4D97-AF65-F5344CB8AC3E}">
        <p14:creationId xmlns:p14="http://schemas.microsoft.com/office/powerpoint/2010/main" val="2800391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Picture Placeholder 8"/>
          <p:cNvSpPr>
            <a:spLocks noGrp="1"/>
          </p:cNvSpPr>
          <p:nvPr>
            <p:ph type="pic" sz="quarter" idx="10"/>
          </p:nvPr>
        </p:nvSpPr>
        <p:spPr>
          <a:xfrm>
            <a:off x="2082800" y="855132"/>
            <a:ext cx="6327775" cy="5015443"/>
          </a:xfrm>
          <a:prstGeom prst="rect">
            <a:avLst/>
          </a:prstGeom>
        </p:spPr>
        <p:txBody>
          <a:bodyPr vert="horz"/>
          <a:lstStyle>
            <a:lvl1pPr>
              <a:defRPr sz="1400"/>
            </a:lvl1pPr>
          </a:lstStyle>
          <a:p>
            <a:r>
              <a:rPr lang="en-US" smtClean="0"/>
              <a:t>Click icon to add picture</a:t>
            </a:r>
            <a:endParaRPr lang="en-US" dirty="0"/>
          </a:p>
        </p:txBody>
      </p:sp>
      <p:sp>
        <p:nvSpPr>
          <p:cNvPr id="8" name="Text Placeholder 2"/>
          <p:cNvSpPr>
            <a:spLocks noGrp="1"/>
          </p:cNvSpPr>
          <p:nvPr>
            <p:ph type="body" sz="quarter" idx="14"/>
          </p:nvPr>
        </p:nvSpPr>
        <p:spPr>
          <a:xfrm>
            <a:off x="469900" y="1543050"/>
            <a:ext cx="1968500" cy="276999"/>
          </a:xfrm>
          <a:prstGeom prst="rect">
            <a:avLst/>
          </a:prstGeom>
          <a:solidFill>
            <a:srgbClr val="97999B">
              <a:alpha val="51000"/>
            </a:srgbClr>
          </a:solidFill>
        </p:spPr>
        <p:txBody>
          <a:bodyPr vert="horz" rIns="365760">
            <a:spAutoFit/>
          </a:bodyPr>
          <a:lstStyle>
            <a:lvl1pPr marL="0" indent="0">
              <a:buFontTx/>
              <a:buNone/>
              <a:defRPr sz="1200">
                <a:latin typeface="Arial"/>
                <a:cs typeface="Arial"/>
              </a:defRPr>
            </a:lvl1pPr>
            <a:lvl2pPr>
              <a:defRPr sz="1400"/>
            </a:lvl2pPr>
            <a:lvl3pPr>
              <a:defRPr sz="1400"/>
            </a:lvl3pPr>
            <a:lvl4pPr>
              <a:defRPr sz="1400"/>
            </a:lvl4pPr>
            <a:lvl5pPr>
              <a:defRPr sz="1400"/>
            </a:lvl5pPr>
          </a:lstStyle>
          <a:p>
            <a:pPr lvl="0"/>
            <a:r>
              <a:rPr lang="en-US" smtClean="0"/>
              <a:t>Click to edit Master text styles</a:t>
            </a:r>
          </a:p>
        </p:txBody>
      </p:sp>
      <p:sp>
        <p:nvSpPr>
          <p:cNvPr id="6" name="Title Placeholder 2"/>
          <p:cNvSpPr>
            <a:spLocks noGrp="1"/>
          </p:cNvSpPr>
          <p:nvPr>
            <p:ph type="title" hasCustomPrompt="1"/>
          </p:nvPr>
        </p:nvSpPr>
        <p:spPr>
          <a:xfrm>
            <a:off x="381000" y="255588"/>
            <a:ext cx="7848600" cy="373062"/>
          </a:xfrm>
          <a:prstGeom prst="rect">
            <a:avLst/>
          </a:prstGeom>
        </p:spPr>
        <p:txBody>
          <a:bodyPr vert="horz" lIns="91440" tIns="45720" rIns="91440" bIns="45720" rtlCol="0" anchor="ctr">
            <a:noAutofit/>
          </a:bodyPr>
          <a:lstStyle>
            <a:lvl1pPr>
              <a:defRPr sz="2000" b="1">
                <a:latin typeface="Arial "/>
                <a:cs typeface="Arial "/>
              </a:defRPr>
            </a:lvl1pPr>
          </a:lstStyle>
          <a:p>
            <a:r>
              <a:rPr lang="en-US" dirty="0" smtClean="0"/>
              <a:t>Click to edit master title style</a:t>
            </a:r>
            <a:endParaRPr lang="en-US" dirty="0"/>
          </a:p>
        </p:txBody>
      </p:sp>
      <p:sp>
        <p:nvSpPr>
          <p:cNvPr id="7" name="Text Placeholder 4"/>
          <p:cNvSpPr>
            <a:spLocks noGrp="1"/>
          </p:cNvSpPr>
          <p:nvPr>
            <p:ph type="body" sz="quarter" idx="21"/>
          </p:nvPr>
        </p:nvSpPr>
        <p:spPr>
          <a:xfrm>
            <a:off x="0" y="6214646"/>
            <a:ext cx="7086600" cy="338554"/>
          </a:xfrm>
          <a:prstGeom prst="rect">
            <a:avLst/>
          </a:prstGeom>
          <a:solidFill>
            <a:srgbClr val="371D88"/>
          </a:solidFill>
        </p:spPr>
        <p:txBody>
          <a:bodyPr>
            <a:spAutoFit/>
          </a:bodyPr>
          <a:lstStyle>
            <a:lvl1pPr marL="339725" indent="0">
              <a:buNone/>
              <a:defRPr sz="1600" b="1">
                <a:solidFill>
                  <a:schemeClr val="bg1"/>
                </a:solidFill>
                <a:latin typeface="Arial" pitchFamily="34" charset="0"/>
                <a:cs typeface="Arial" pitchFamily="34" charset="0"/>
              </a:defRPr>
            </a:lvl1pPr>
            <a:lvl2pPr marL="457200" indent="0">
              <a:buNone/>
              <a:defRPr sz="1600">
                <a:latin typeface="Arial" pitchFamily="34" charset="0"/>
                <a:cs typeface="Arial" pitchFamily="34" charset="0"/>
              </a:defRPr>
            </a:lvl2pPr>
            <a:lvl3pPr marL="914400" indent="0">
              <a:buNone/>
              <a:defRPr sz="1600">
                <a:latin typeface="Arial" pitchFamily="34" charset="0"/>
                <a:cs typeface="Arial" pitchFamily="34" charset="0"/>
              </a:defRPr>
            </a:lvl3pPr>
            <a:lvl4pPr marL="1371600" indent="0">
              <a:buNone/>
              <a:defRPr sz="1600">
                <a:latin typeface="Arial" pitchFamily="34" charset="0"/>
                <a:cs typeface="Arial" pitchFamily="34" charset="0"/>
              </a:defRPr>
            </a:lvl4pPr>
            <a:lvl5pPr marL="1828800" indent="0">
              <a:buNone/>
              <a:defRPr sz="1600">
                <a:latin typeface="Arial" pitchFamily="34" charset="0"/>
                <a:cs typeface="Arial" pitchFamily="34" charset="0"/>
              </a:defRPr>
            </a:lvl5pPr>
          </a:lstStyle>
          <a:p>
            <a:pPr lvl="0"/>
            <a:r>
              <a:rPr lang="en-US" smtClean="0"/>
              <a:t>Click to edit Master text styles</a:t>
            </a:r>
          </a:p>
        </p:txBody>
      </p:sp>
    </p:spTree>
    <p:extLst>
      <p:ext uri="{BB962C8B-B14F-4D97-AF65-F5344CB8AC3E}">
        <p14:creationId xmlns:p14="http://schemas.microsoft.com/office/powerpoint/2010/main" val="11624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Picture Placeholder 8"/>
          <p:cNvSpPr>
            <a:spLocks noGrp="1"/>
          </p:cNvSpPr>
          <p:nvPr>
            <p:ph type="pic" sz="quarter" idx="10"/>
          </p:nvPr>
        </p:nvSpPr>
        <p:spPr>
          <a:xfrm>
            <a:off x="2082800" y="855132"/>
            <a:ext cx="4165600" cy="5012267"/>
          </a:xfrm>
          <a:prstGeom prst="rect">
            <a:avLst/>
          </a:prstGeom>
        </p:spPr>
        <p:txBody>
          <a:bodyPr vert="horz"/>
          <a:lstStyle>
            <a:lvl1pPr>
              <a:defRPr sz="1400"/>
            </a:lvl1pPr>
          </a:lstStyle>
          <a:p>
            <a:r>
              <a:rPr lang="en-US" smtClean="0"/>
              <a:t>Click icon to add picture</a:t>
            </a:r>
            <a:endParaRPr lang="en-US" dirty="0"/>
          </a:p>
        </p:txBody>
      </p:sp>
      <p:sp>
        <p:nvSpPr>
          <p:cNvPr id="4" name="Picture Placeholder 10"/>
          <p:cNvSpPr>
            <a:spLocks noGrp="1"/>
          </p:cNvSpPr>
          <p:nvPr>
            <p:ph type="pic" sz="quarter" idx="11"/>
          </p:nvPr>
        </p:nvSpPr>
        <p:spPr>
          <a:xfrm>
            <a:off x="6345767" y="855133"/>
            <a:ext cx="2057400" cy="1862668"/>
          </a:xfrm>
          <a:prstGeom prst="rect">
            <a:avLst/>
          </a:prstGeom>
        </p:spPr>
        <p:txBody>
          <a:bodyPr vert="horz"/>
          <a:lstStyle>
            <a:lvl1pPr>
              <a:defRPr sz="1400"/>
            </a:lvl1pPr>
          </a:lstStyle>
          <a:p>
            <a:r>
              <a:rPr lang="en-US" smtClean="0"/>
              <a:t>Click icon to add picture</a:t>
            </a:r>
            <a:endParaRPr lang="en-US" dirty="0"/>
          </a:p>
        </p:txBody>
      </p:sp>
      <p:sp>
        <p:nvSpPr>
          <p:cNvPr id="5" name="Picture Placeholder 12"/>
          <p:cNvSpPr>
            <a:spLocks noGrp="1"/>
          </p:cNvSpPr>
          <p:nvPr>
            <p:ph type="pic" sz="quarter" idx="12"/>
          </p:nvPr>
        </p:nvSpPr>
        <p:spPr>
          <a:xfrm>
            <a:off x="6350000" y="2819401"/>
            <a:ext cx="2053167" cy="3043238"/>
          </a:xfrm>
          <a:prstGeom prst="rect">
            <a:avLst/>
          </a:prstGeom>
        </p:spPr>
        <p:txBody>
          <a:bodyPr vert="horz"/>
          <a:lstStyle>
            <a:lvl1pPr>
              <a:defRPr sz="1400"/>
            </a:lvl1pPr>
          </a:lstStyle>
          <a:p>
            <a:r>
              <a:rPr lang="en-US" smtClean="0"/>
              <a:t>Click icon to add picture</a:t>
            </a:r>
            <a:endParaRPr lang="en-US" dirty="0"/>
          </a:p>
        </p:txBody>
      </p:sp>
      <p:sp>
        <p:nvSpPr>
          <p:cNvPr id="8" name="Text Placeholder 2"/>
          <p:cNvSpPr>
            <a:spLocks noGrp="1"/>
          </p:cNvSpPr>
          <p:nvPr>
            <p:ph type="body" sz="quarter" idx="14"/>
          </p:nvPr>
        </p:nvSpPr>
        <p:spPr>
          <a:xfrm>
            <a:off x="469900" y="2133600"/>
            <a:ext cx="1968500" cy="276999"/>
          </a:xfrm>
          <a:prstGeom prst="rect">
            <a:avLst/>
          </a:prstGeom>
          <a:solidFill>
            <a:srgbClr val="97999B">
              <a:alpha val="50000"/>
            </a:srgbClr>
          </a:solidFill>
        </p:spPr>
        <p:txBody>
          <a:bodyPr vert="horz" wrap="square" rIns="365760">
            <a:spAutoFit/>
          </a:bodyPr>
          <a:lstStyle>
            <a:lvl1pPr marL="0" indent="0">
              <a:buFontTx/>
              <a:buNone/>
              <a:defRPr sz="1200">
                <a:latin typeface="Arial"/>
                <a:cs typeface="Arial"/>
              </a:defRPr>
            </a:lvl1pPr>
            <a:lvl2pPr>
              <a:defRPr sz="1400"/>
            </a:lvl2pPr>
            <a:lvl3pPr>
              <a:defRPr sz="1400"/>
            </a:lvl3pPr>
            <a:lvl4pPr>
              <a:defRPr sz="1400"/>
            </a:lvl4pPr>
            <a:lvl5pPr>
              <a:defRPr sz="1400"/>
            </a:lvl5pPr>
          </a:lstStyle>
          <a:p>
            <a:pPr lvl="0"/>
            <a:r>
              <a:rPr lang="en-US" smtClean="0"/>
              <a:t>Click to edit Master text styles</a:t>
            </a:r>
          </a:p>
        </p:txBody>
      </p:sp>
      <p:sp>
        <p:nvSpPr>
          <p:cNvPr id="11" name="Title Placeholder 2"/>
          <p:cNvSpPr>
            <a:spLocks noGrp="1"/>
          </p:cNvSpPr>
          <p:nvPr>
            <p:ph type="title" hasCustomPrompt="1"/>
          </p:nvPr>
        </p:nvSpPr>
        <p:spPr>
          <a:xfrm>
            <a:off x="381000" y="255588"/>
            <a:ext cx="7848600" cy="373062"/>
          </a:xfrm>
          <a:prstGeom prst="rect">
            <a:avLst/>
          </a:prstGeom>
        </p:spPr>
        <p:txBody>
          <a:bodyPr vert="horz" lIns="91440" tIns="45720" rIns="91440" bIns="45720" rtlCol="0" anchor="ctr">
            <a:noAutofit/>
          </a:bodyPr>
          <a:lstStyle>
            <a:lvl1pPr>
              <a:defRPr sz="2000" b="1">
                <a:latin typeface="Arial "/>
                <a:cs typeface="Arial "/>
              </a:defRPr>
            </a:lvl1pPr>
          </a:lstStyle>
          <a:p>
            <a:r>
              <a:rPr lang="en-US" dirty="0" smtClean="0"/>
              <a:t>Click to edit master title style</a:t>
            </a:r>
            <a:endParaRPr lang="en-US" dirty="0"/>
          </a:p>
        </p:txBody>
      </p:sp>
      <p:sp>
        <p:nvSpPr>
          <p:cNvPr id="9" name="Text Placeholder 4"/>
          <p:cNvSpPr>
            <a:spLocks noGrp="1"/>
          </p:cNvSpPr>
          <p:nvPr>
            <p:ph type="body" sz="quarter" idx="21"/>
          </p:nvPr>
        </p:nvSpPr>
        <p:spPr>
          <a:xfrm>
            <a:off x="0" y="6214646"/>
            <a:ext cx="7086600" cy="338554"/>
          </a:xfrm>
          <a:prstGeom prst="rect">
            <a:avLst/>
          </a:prstGeom>
          <a:solidFill>
            <a:srgbClr val="371D88"/>
          </a:solidFill>
        </p:spPr>
        <p:txBody>
          <a:bodyPr>
            <a:spAutoFit/>
          </a:bodyPr>
          <a:lstStyle>
            <a:lvl1pPr marL="339725" indent="0">
              <a:buNone/>
              <a:defRPr sz="1600" b="1">
                <a:solidFill>
                  <a:schemeClr val="bg1"/>
                </a:solidFill>
                <a:latin typeface="Arial" pitchFamily="34" charset="0"/>
                <a:cs typeface="Arial" pitchFamily="34" charset="0"/>
              </a:defRPr>
            </a:lvl1pPr>
            <a:lvl2pPr marL="457200" indent="0">
              <a:buNone/>
              <a:defRPr sz="1600">
                <a:latin typeface="Arial" pitchFamily="34" charset="0"/>
                <a:cs typeface="Arial" pitchFamily="34" charset="0"/>
              </a:defRPr>
            </a:lvl2pPr>
            <a:lvl3pPr marL="914400" indent="0">
              <a:buNone/>
              <a:defRPr sz="1600">
                <a:latin typeface="Arial" pitchFamily="34" charset="0"/>
                <a:cs typeface="Arial" pitchFamily="34" charset="0"/>
              </a:defRPr>
            </a:lvl3pPr>
            <a:lvl4pPr marL="1371600" indent="0">
              <a:buNone/>
              <a:defRPr sz="1600">
                <a:latin typeface="Arial" pitchFamily="34" charset="0"/>
                <a:cs typeface="Arial" pitchFamily="34" charset="0"/>
              </a:defRPr>
            </a:lvl4pPr>
            <a:lvl5pPr marL="1828800" indent="0">
              <a:buNone/>
              <a:defRPr sz="1600">
                <a:latin typeface="Arial" pitchFamily="34" charset="0"/>
                <a:cs typeface="Arial" pitchFamily="34" charset="0"/>
              </a:defRPr>
            </a:lvl5pPr>
          </a:lstStyle>
          <a:p>
            <a:pPr lvl="0"/>
            <a:r>
              <a:rPr lang="en-US" smtClean="0"/>
              <a:t>Click to edit Master text styles</a:t>
            </a:r>
          </a:p>
        </p:txBody>
      </p:sp>
    </p:spTree>
    <p:extLst>
      <p:ext uri="{BB962C8B-B14F-4D97-AF65-F5344CB8AC3E}">
        <p14:creationId xmlns:p14="http://schemas.microsoft.com/office/powerpoint/2010/main" val="25540176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11" name="Group 10"/>
          <p:cNvGrpSpPr/>
          <p:nvPr userDrawn="1"/>
        </p:nvGrpSpPr>
        <p:grpSpPr>
          <a:xfrm>
            <a:off x="8334000" y="0"/>
            <a:ext cx="810000" cy="720000"/>
            <a:chOff x="10751999" y="242494"/>
            <a:chExt cx="1080000" cy="720000"/>
          </a:xfrm>
        </p:grpSpPr>
        <p:sp>
          <p:nvSpPr>
            <p:cNvPr id="12" name="Right Triangle 11"/>
            <p:cNvSpPr/>
            <p:nvPr/>
          </p:nvSpPr>
          <p:spPr>
            <a:xfrm rot="10800000" flipV="1">
              <a:off x="10751999" y="242494"/>
              <a:ext cx="360000" cy="720000"/>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a:solidFill>
                  <a:prstClr val="white"/>
                </a:solidFill>
              </a:endParaRPr>
            </a:p>
          </p:txBody>
        </p:sp>
        <p:sp>
          <p:nvSpPr>
            <p:cNvPr id="13" name="Rectangle 12"/>
            <p:cNvSpPr/>
            <p:nvPr/>
          </p:nvSpPr>
          <p:spPr>
            <a:xfrm flipH="1" flipV="1">
              <a:off x="11111999" y="242494"/>
              <a:ext cx="720000" cy="720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a:solidFill>
                  <a:prstClr val="white"/>
                </a:solidFill>
              </a:endParaRPr>
            </a:p>
          </p:txBody>
        </p:sp>
      </p:grpSp>
      <p:sp>
        <p:nvSpPr>
          <p:cNvPr id="14" name="Rectangle 13"/>
          <p:cNvSpPr/>
          <p:nvPr userDrawn="1"/>
        </p:nvSpPr>
        <p:spPr>
          <a:xfrm>
            <a:off x="8604000" y="0"/>
            <a:ext cx="540000" cy="720000"/>
          </a:xfrm>
          <a:prstGeom prst="rect">
            <a:avLst/>
          </a:prstGeom>
        </p:spPr>
        <p:txBody>
          <a:bodyPr wrap="none" anchor="ctr">
            <a:noAutofit/>
          </a:bodyPr>
          <a:lstStyle/>
          <a:p>
            <a:pPr algn="ctr" defTabSz="685800" fontAlgn="auto">
              <a:spcBef>
                <a:spcPts val="0"/>
              </a:spcBef>
              <a:spcAft>
                <a:spcPts val="0"/>
              </a:spcAft>
            </a:pPr>
            <a:fld id="{4AF428D2-61F0-42EE-802D-EB686CDB44A4}" type="slidenum">
              <a:rPr lang="en-US" sz="1500" b="1" smtClean="0">
                <a:solidFill>
                  <a:prstClr val="white"/>
                </a:solidFill>
                <a:latin typeface="HelveticaNeueLT Std Lt"/>
                <a:ea typeface="+mn-ea"/>
                <a:cs typeface="Arial" pitchFamily="34" charset="0"/>
              </a:rPr>
              <a:pPr algn="ctr" defTabSz="685800" fontAlgn="auto">
                <a:spcBef>
                  <a:spcPts val="0"/>
                </a:spcBef>
                <a:spcAft>
                  <a:spcPts val="0"/>
                </a:spcAft>
              </a:pPr>
              <a:t>‹#›</a:t>
            </a:fld>
            <a:endParaRPr lang="en-US" sz="1500" b="1" dirty="0">
              <a:solidFill>
                <a:prstClr val="white"/>
              </a:solidFill>
              <a:latin typeface="HelveticaNeueLT Std Lt"/>
              <a:ea typeface="+mn-ea"/>
              <a:cs typeface="+mn-cs"/>
            </a:endParaRPr>
          </a:p>
        </p:txBody>
      </p:sp>
      <p:grpSp>
        <p:nvGrpSpPr>
          <p:cNvPr id="15" name="Group 14"/>
          <p:cNvGrpSpPr/>
          <p:nvPr userDrawn="1"/>
        </p:nvGrpSpPr>
        <p:grpSpPr>
          <a:xfrm>
            <a:off x="7030292" y="5740905"/>
            <a:ext cx="2113710" cy="1117097"/>
            <a:chOff x="9416980" y="5942408"/>
            <a:chExt cx="1651813" cy="720000"/>
          </a:xfrm>
        </p:grpSpPr>
        <p:sp>
          <p:nvSpPr>
            <p:cNvPr id="16" name="Rectangle 15"/>
            <p:cNvSpPr/>
            <p:nvPr/>
          </p:nvSpPr>
          <p:spPr>
            <a:xfrm>
              <a:off x="9776980" y="5942408"/>
              <a:ext cx="1291813" cy="720000"/>
            </a:xfrm>
            <a:prstGeom prst="rect">
              <a:avLst/>
            </a:prstGeom>
            <a:solidFill>
              <a:srgbClr val="371D8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a:solidFill>
                  <a:prstClr val="white"/>
                </a:solidFill>
              </a:endParaRPr>
            </a:p>
          </p:txBody>
        </p:sp>
        <p:sp>
          <p:nvSpPr>
            <p:cNvPr id="17" name="Right Triangle 16"/>
            <p:cNvSpPr/>
            <p:nvPr/>
          </p:nvSpPr>
          <p:spPr>
            <a:xfrm rot="10800000" flipV="1">
              <a:off x="9416980" y="5942408"/>
              <a:ext cx="360000" cy="720000"/>
            </a:xfrm>
            <a:prstGeom prst="rtTriangle">
              <a:avLst/>
            </a:prstGeom>
            <a:solidFill>
              <a:srgbClr val="371D8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a:solidFill>
                  <a:prstClr val="white"/>
                </a:solidFill>
              </a:endParaRPr>
            </a:p>
          </p:txBody>
        </p:sp>
      </p:grpSp>
      <p:pic>
        <p:nvPicPr>
          <p:cNvPr id="18" name="Picture 3" descr="H:\Rémi\Photo Requests\Logo ArmCSol\ArmCSol_Logo_Wht_H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11606" y="5942408"/>
            <a:ext cx="153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3095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and Content,  TA">
    <p:spTree>
      <p:nvGrpSpPr>
        <p:cNvPr id="1" name=""/>
        <p:cNvGrpSpPr/>
        <p:nvPr/>
      </p:nvGrpSpPr>
      <p:grpSpPr>
        <a:xfrm>
          <a:off x="0" y="0"/>
          <a:ext cx="0" cy="0"/>
          <a:chOff x="0" y="0"/>
          <a:chExt cx="0" cy="0"/>
        </a:xfrm>
      </p:grpSpPr>
      <p:sp>
        <p:nvSpPr>
          <p:cNvPr id="3" name="TextBox 2"/>
          <p:cNvSpPr txBox="1"/>
          <p:nvPr/>
        </p:nvSpPr>
        <p:spPr>
          <a:xfrm>
            <a:off x="7933267" y="6714067"/>
            <a:ext cx="184666" cy="369332"/>
          </a:xfrm>
          <a:prstGeom prst="rect">
            <a:avLst/>
          </a:prstGeom>
          <a:noFill/>
        </p:spPr>
        <p:txBody>
          <a:bodyPr wrap="none" rtlCol="0">
            <a:spAutoFit/>
          </a:bodyPr>
          <a:lstStyle/>
          <a:p>
            <a:endParaRPr lang="en-US" dirty="0"/>
          </a:p>
        </p:txBody>
      </p:sp>
      <p:sp>
        <p:nvSpPr>
          <p:cNvPr id="4" name="Content Placeholder 5"/>
          <p:cNvSpPr>
            <a:spLocks noGrp="1"/>
          </p:cNvSpPr>
          <p:nvPr>
            <p:ph sz="quarter" idx="19"/>
          </p:nvPr>
        </p:nvSpPr>
        <p:spPr>
          <a:xfrm>
            <a:off x="381000" y="838200"/>
            <a:ext cx="8229600" cy="4953000"/>
          </a:xfrm>
          <a:prstGeom prst="rect">
            <a:avLst/>
          </a:prstGeom>
        </p:spPr>
        <p:txBody>
          <a:bodyPr/>
          <a:lstStyle>
            <a:lvl1pPr marL="0" indent="0">
              <a:spcBef>
                <a:spcPts val="600"/>
              </a:spcBef>
              <a:buSzPct val="100000"/>
              <a:buNone/>
              <a:defRPr sz="2000" b="0" spc="30">
                <a:solidFill>
                  <a:schemeClr val="accent1"/>
                </a:solidFill>
                <a:latin typeface="Arial"/>
                <a:cs typeface="Arial"/>
              </a:defRPr>
            </a:lvl1pPr>
            <a:lvl2pPr marL="285750" indent="-285750">
              <a:spcBef>
                <a:spcPts val="600"/>
              </a:spcBef>
              <a:buFont typeface="Arial" pitchFamily="34" charset="0"/>
              <a:buChar char="•"/>
              <a:defRPr sz="1400" spc="30">
                <a:latin typeface="Arial"/>
                <a:cs typeface="Arial"/>
              </a:defRPr>
            </a:lvl2pPr>
            <a:lvl3pPr marL="512763" indent="-231775">
              <a:spcBef>
                <a:spcPts val="600"/>
              </a:spcBef>
              <a:buFont typeface="Arial" pitchFamily="34" charset="0"/>
              <a:buChar char="−"/>
              <a:defRPr sz="1400" spc="30">
                <a:latin typeface="Arial"/>
                <a:cs typeface="Arial"/>
              </a:defRPr>
            </a:lvl3pPr>
            <a:lvl4pPr marL="685800" indent="-228600">
              <a:spcBef>
                <a:spcPts val="600"/>
              </a:spcBef>
              <a:defRPr sz="1400" spc="30">
                <a:latin typeface="Arial"/>
                <a:cs typeface="Arial"/>
              </a:defRPr>
            </a:lvl4pPr>
            <a:lvl5pPr marL="1143000" indent="-228600">
              <a:spcBef>
                <a:spcPts val="600"/>
              </a:spcBef>
              <a:buFont typeface="Arial" pitchFamily="34" charset="0"/>
              <a:buChar char="•"/>
              <a:defRPr sz="1400" spc="3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2"/>
          <p:cNvSpPr>
            <a:spLocks noGrp="1"/>
          </p:cNvSpPr>
          <p:nvPr>
            <p:ph type="title" hasCustomPrompt="1"/>
          </p:nvPr>
        </p:nvSpPr>
        <p:spPr>
          <a:xfrm>
            <a:off x="381000" y="255588"/>
            <a:ext cx="7848600" cy="373062"/>
          </a:xfrm>
          <a:prstGeom prst="rect">
            <a:avLst/>
          </a:prstGeom>
        </p:spPr>
        <p:txBody>
          <a:bodyPr vert="horz" lIns="91440" tIns="45720" rIns="91440" bIns="45720" rtlCol="0" anchor="ctr">
            <a:noAutofit/>
          </a:bodyPr>
          <a:lstStyle>
            <a:lvl1pPr>
              <a:defRPr sz="2000" b="1">
                <a:latin typeface="Arial "/>
                <a:cs typeface="Arial "/>
              </a:defRPr>
            </a:lvl1pPr>
          </a:lstStyle>
          <a:p>
            <a:r>
              <a:rPr lang="en-US" dirty="0" smtClean="0"/>
              <a:t>Click to edit master title style</a:t>
            </a:r>
            <a:endParaRPr lang="en-US" dirty="0"/>
          </a:p>
        </p:txBody>
      </p:sp>
      <p:sp>
        <p:nvSpPr>
          <p:cNvPr id="5" name="Text Placeholder 4"/>
          <p:cNvSpPr>
            <a:spLocks noGrp="1"/>
          </p:cNvSpPr>
          <p:nvPr>
            <p:ph type="body" sz="quarter" idx="21"/>
          </p:nvPr>
        </p:nvSpPr>
        <p:spPr>
          <a:xfrm>
            <a:off x="0" y="6214646"/>
            <a:ext cx="7086600" cy="338554"/>
          </a:xfrm>
          <a:prstGeom prst="rect">
            <a:avLst/>
          </a:prstGeom>
          <a:solidFill>
            <a:srgbClr val="371D88"/>
          </a:solidFill>
        </p:spPr>
        <p:txBody>
          <a:bodyPr>
            <a:spAutoFit/>
          </a:bodyPr>
          <a:lstStyle>
            <a:lvl1pPr marL="287338" indent="0">
              <a:buNone/>
              <a:defRPr sz="1600" b="1">
                <a:solidFill>
                  <a:schemeClr val="bg1"/>
                </a:solidFill>
                <a:latin typeface="Arial" pitchFamily="34" charset="0"/>
                <a:cs typeface="Arial" pitchFamily="34" charset="0"/>
              </a:defRPr>
            </a:lvl1pPr>
            <a:lvl2pPr marL="457200" indent="0">
              <a:buNone/>
              <a:defRPr sz="1600">
                <a:latin typeface="Arial" pitchFamily="34" charset="0"/>
                <a:cs typeface="Arial" pitchFamily="34" charset="0"/>
              </a:defRPr>
            </a:lvl2pPr>
            <a:lvl3pPr marL="914400" indent="0">
              <a:buNone/>
              <a:defRPr sz="1600">
                <a:latin typeface="Arial" pitchFamily="34" charset="0"/>
                <a:cs typeface="Arial" pitchFamily="34" charset="0"/>
              </a:defRPr>
            </a:lvl3pPr>
            <a:lvl4pPr marL="1371600" indent="0">
              <a:buNone/>
              <a:defRPr sz="1600">
                <a:latin typeface="Arial" pitchFamily="34" charset="0"/>
                <a:cs typeface="Arial" pitchFamily="34" charset="0"/>
              </a:defRPr>
            </a:lvl4pPr>
            <a:lvl5pPr marL="1828800" indent="0">
              <a:buNone/>
              <a:defRPr sz="1600">
                <a:latin typeface="Arial" pitchFamily="34" charset="0"/>
                <a:cs typeface="Arial" pitchFamily="34" charset="0"/>
              </a:defRPr>
            </a:lvl5pPr>
          </a:lstStyle>
          <a:p>
            <a:pPr lvl="0"/>
            <a:r>
              <a:rPr lang="en-US" smtClean="0"/>
              <a:t>Click to edit Master text styles</a:t>
            </a:r>
          </a:p>
        </p:txBody>
      </p:sp>
    </p:spTree>
    <p:extLst>
      <p:ext uri="{BB962C8B-B14F-4D97-AF65-F5344CB8AC3E}">
        <p14:creationId xmlns:p14="http://schemas.microsoft.com/office/powerpoint/2010/main" val="19375642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Title Placeholder 2"/>
          <p:cNvSpPr>
            <a:spLocks noGrp="1"/>
          </p:cNvSpPr>
          <p:nvPr>
            <p:ph type="title" hasCustomPrompt="1"/>
          </p:nvPr>
        </p:nvSpPr>
        <p:spPr>
          <a:xfrm>
            <a:off x="381000" y="255588"/>
            <a:ext cx="7848600" cy="373062"/>
          </a:xfrm>
          <a:prstGeom prst="rect">
            <a:avLst/>
          </a:prstGeom>
        </p:spPr>
        <p:txBody>
          <a:bodyPr vert="horz" lIns="91440" tIns="45720" rIns="91440" bIns="45720" rtlCol="0" anchor="ctr">
            <a:noAutofit/>
          </a:bodyPr>
          <a:lstStyle>
            <a:lvl1pPr>
              <a:defRPr sz="2000" b="1">
                <a:latin typeface="Arial "/>
                <a:cs typeface="Arial "/>
              </a:defRPr>
            </a:lvl1pPr>
          </a:lstStyle>
          <a:p>
            <a:r>
              <a:rPr lang="en-US" dirty="0" smtClean="0"/>
              <a:t>Click to edit master title style</a:t>
            </a:r>
            <a:endParaRPr lang="en-US" dirty="0"/>
          </a:p>
        </p:txBody>
      </p:sp>
      <p:sp>
        <p:nvSpPr>
          <p:cNvPr id="3" name="Content Placeholder 5"/>
          <p:cNvSpPr>
            <a:spLocks noGrp="1"/>
          </p:cNvSpPr>
          <p:nvPr>
            <p:ph sz="quarter" idx="19"/>
          </p:nvPr>
        </p:nvSpPr>
        <p:spPr>
          <a:xfrm>
            <a:off x="381000" y="838200"/>
            <a:ext cx="8229600" cy="4953000"/>
          </a:xfrm>
          <a:prstGeom prst="rect">
            <a:avLst/>
          </a:prstGeom>
        </p:spPr>
        <p:txBody>
          <a:bodyPr/>
          <a:lstStyle>
            <a:lvl1pPr marL="0" indent="0">
              <a:spcBef>
                <a:spcPts val="600"/>
              </a:spcBef>
              <a:buSzPct val="100000"/>
              <a:buNone/>
              <a:defRPr sz="2000" b="0" spc="30">
                <a:solidFill>
                  <a:srgbClr val="371D88"/>
                </a:solidFill>
                <a:latin typeface="Arial"/>
                <a:cs typeface="Arial"/>
              </a:defRPr>
            </a:lvl1pPr>
            <a:lvl2pPr marL="285750" indent="-285750">
              <a:spcBef>
                <a:spcPts val="600"/>
              </a:spcBef>
              <a:buFont typeface="Arial" pitchFamily="34" charset="0"/>
              <a:buChar char="•"/>
              <a:defRPr sz="1400" spc="30">
                <a:latin typeface="Arial"/>
                <a:cs typeface="Arial"/>
              </a:defRPr>
            </a:lvl2pPr>
            <a:lvl3pPr marL="512763" indent="-231775">
              <a:spcBef>
                <a:spcPts val="600"/>
              </a:spcBef>
              <a:buFont typeface="Arial" pitchFamily="34" charset="0"/>
              <a:buChar char="−"/>
              <a:defRPr sz="1400" spc="30">
                <a:latin typeface="Arial"/>
                <a:cs typeface="Arial"/>
              </a:defRPr>
            </a:lvl3pPr>
            <a:lvl4pPr marL="685800" indent="-228600">
              <a:spcBef>
                <a:spcPts val="600"/>
              </a:spcBef>
              <a:defRPr sz="1400" spc="30">
                <a:latin typeface="Arial"/>
                <a:cs typeface="Arial"/>
              </a:defRPr>
            </a:lvl4pPr>
            <a:lvl5pPr marL="1143000" indent="-228600">
              <a:spcBef>
                <a:spcPts val="600"/>
              </a:spcBef>
              <a:buFont typeface="Arial" pitchFamily="34" charset="0"/>
              <a:buChar char="•"/>
              <a:defRPr sz="1400" spc="3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56416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TA">
    <p:spTree>
      <p:nvGrpSpPr>
        <p:cNvPr id="1" name=""/>
        <p:cNvGrpSpPr/>
        <p:nvPr/>
      </p:nvGrpSpPr>
      <p:grpSpPr>
        <a:xfrm>
          <a:off x="0" y="0"/>
          <a:ext cx="0" cy="0"/>
          <a:chOff x="0" y="0"/>
          <a:chExt cx="0" cy="0"/>
        </a:xfrm>
      </p:grpSpPr>
      <p:sp>
        <p:nvSpPr>
          <p:cNvPr id="2" name="Rectangle 1"/>
          <p:cNvSpPr/>
          <p:nvPr/>
        </p:nvSpPr>
        <p:spPr>
          <a:xfrm>
            <a:off x="7467600" y="702733"/>
            <a:ext cx="1676400" cy="215019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571232" y="898"/>
            <a:ext cx="1572768" cy="22833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933267" y="6714067"/>
            <a:ext cx="184666" cy="369332"/>
          </a:xfrm>
          <a:prstGeom prst="rect">
            <a:avLst/>
          </a:prstGeom>
          <a:noFill/>
        </p:spPr>
        <p:txBody>
          <a:bodyPr wrap="none" rtlCol="0">
            <a:spAutoFit/>
          </a:bodyPr>
          <a:lstStyle/>
          <a:p>
            <a:endParaRPr lang="en-US" dirty="0"/>
          </a:p>
        </p:txBody>
      </p:sp>
      <p:sp>
        <p:nvSpPr>
          <p:cNvPr id="7" name="Content Placeholder 5"/>
          <p:cNvSpPr>
            <a:spLocks noGrp="1"/>
          </p:cNvSpPr>
          <p:nvPr>
            <p:ph sz="quarter" idx="19"/>
          </p:nvPr>
        </p:nvSpPr>
        <p:spPr>
          <a:xfrm>
            <a:off x="381000" y="838200"/>
            <a:ext cx="8229600" cy="4953000"/>
          </a:xfrm>
          <a:prstGeom prst="rect">
            <a:avLst/>
          </a:prstGeom>
        </p:spPr>
        <p:txBody>
          <a:bodyPr/>
          <a:lstStyle>
            <a:lvl1pPr marL="0" indent="0">
              <a:spcBef>
                <a:spcPts val="600"/>
              </a:spcBef>
              <a:buSzPct val="100000"/>
              <a:buNone/>
              <a:defRPr sz="2000" b="0" spc="30">
                <a:solidFill>
                  <a:srgbClr val="371D88"/>
                </a:solidFill>
                <a:latin typeface="Arial"/>
                <a:cs typeface="Arial"/>
              </a:defRPr>
            </a:lvl1pPr>
            <a:lvl2pPr marL="285750" indent="-285750">
              <a:spcBef>
                <a:spcPts val="600"/>
              </a:spcBef>
              <a:buFont typeface="Arial" pitchFamily="34" charset="0"/>
              <a:buChar char="•"/>
              <a:defRPr sz="1400" spc="30">
                <a:latin typeface="Arial"/>
                <a:cs typeface="Arial"/>
              </a:defRPr>
            </a:lvl2pPr>
            <a:lvl3pPr marL="512763" indent="-231775">
              <a:spcBef>
                <a:spcPts val="600"/>
              </a:spcBef>
              <a:buFont typeface="Arial" pitchFamily="34" charset="0"/>
              <a:buChar char="−"/>
              <a:defRPr sz="1400" spc="30">
                <a:latin typeface="Arial"/>
                <a:cs typeface="Arial"/>
              </a:defRPr>
            </a:lvl3pPr>
            <a:lvl4pPr marL="685800" indent="-228600">
              <a:spcBef>
                <a:spcPts val="600"/>
              </a:spcBef>
              <a:defRPr sz="1400" spc="30">
                <a:latin typeface="Arial"/>
                <a:cs typeface="Arial"/>
              </a:defRPr>
            </a:lvl4pPr>
            <a:lvl5pPr marL="1143000" indent="-228600">
              <a:spcBef>
                <a:spcPts val="600"/>
              </a:spcBef>
              <a:buFont typeface="Arial" pitchFamily="34" charset="0"/>
              <a:buChar char="•"/>
              <a:defRPr sz="1400" spc="3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Placeholder 2"/>
          <p:cNvSpPr>
            <a:spLocks noGrp="1"/>
          </p:cNvSpPr>
          <p:nvPr>
            <p:ph type="title" hasCustomPrompt="1"/>
          </p:nvPr>
        </p:nvSpPr>
        <p:spPr>
          <a:xfrm>
            <a:off x="381000" y="255588"/>
            <a:ext cx="7848600" cy="373062"/>
          </a:xfrm>
          <a:prstGeom prst="rect">
            <a:avLst/>
          </a:prstGeom>
        </p:spPr>
        <p:txBody>
          <a:bodyPr vert="horz" lIns="91440" tIns="45720" rIns="91440" bIns="45720" rtlCol="0" anchor="ctr">
            <a:noAutofit/>
          </a:bodyPr>
          <a:lstStyle>
            <a:lvl1pPr>
              <a:defRPr sz="2000" b="1">
                <a:latin typeface="Arial "/>
                <a:cs typeface="Arial "/>
              </a:defRPr>
            </a:lvl1pPr>
          </a:lstStyle>
          <a:p>
            <a:r>
              <a:rPr lang="en-US" dirty="0" smtClean="0"/>
              <a:t>Click to edit master title style</a:t>
            </a:r>
            <a:endParaRPr lang="en-US" dirty="0"/>
          </a:p>
        </p:txBody>
      </p:sp>
      <p:sp>
        <p:nvSpPr>
          <p:cNvPr id="8" name="Text Placeholder 4"/>
          <p:cNvSpPr>
            <a:spLocks noGrp="1"/>
          </p:cNvSpPr>
          <p:nvPr>
            <p:ph type="body" sz="quarter" idx="21"/>
          </p:nvPr>
        </p:nvSpPr>
        <p:spPr>
          <a:xfrm>
            <a:off x="0" y="6214646"/>
            <a:ext cx="7086600" cy="338554"/>
          </a:xfrm>
          <a:prstGeom prst="rect">
            <a:avLst/>
          </a:prstGeom>
          <a:solidFill>
            <a:srgbClr val="371D88"/>
          </a:solidFill>
        </p:spPr>
        <p:txBody>
          <a:bodyPr>
            <a:spAutoFit/>
          </a:bodyPr>
          <a:lstStyle>
            <a:lvl1pPr marL="339725" indent="0">
              <a:buNone/>
              <a:defRPr sz="1600" b="1">
                <a:solidFill>
                  <a:schemeClr val="bg1"/>
                </a:solidFill>
                <a:latin typeface="Arial" pitchFamily="34" charset="0"/>
                <a:cs typeface="Arial" pitchFamily="34" charset="0"/>
              </a:defRPr>
            </a:lvl1pPr>
            <a:lvl2pPr marL="457200" indent="0">
              <a:buNone/>
              <a:defRPr sz="1600">
                <a:latin typeface="Arial" pitchFamily="34" charset="0"/>
                <a:cs typeface="Arial" pitchFamily="34" charset="0"/>
              </a:defRPr>
            </a:lvl2pPr>
            <a:lvl3pPr marL="914400" indent="0">
              <a:buNone/>
              <a:defRPr sz="1600">
                <a:latin typeface="Arial" pitchFamily="34" charset="0"/>
                <a:cs typeface="Arial" pitchFamily="34" charset="0"/>
              </a:defRPr>
            </a:lvl3pPr>
            <a:lvl4pPr marL="1371600" indent="0">
              <a:buNone/>
              <a:defRPr sz="1600">
                <a:latin typeface="Arial" pitchFamily="34" charset="0"/>
                <a:cs typeface="Arial" pitchFamily="34" charset="0"/>
              </a:defRPr>
            </a:lvl4pPr>
            <a:lvl5pPr marL="1828800" indent="0">
              <a:buNone/>
              <a:defRPr sz="1600">
                <a:latin typeface="Arial" pitchFamily="34" charset="0"/>
                <a:cs typeface="Arial" pitchFamily="34" charset="0"/>
              </a:defRPr>
            </a:lvl5pPr>
          </a:lstStyle>
          <a:p>
            <a:pPr lvl="0"/>
            <a:r>
              <a:rPr lang="en-US" smtClean="0"/>
              <a:t>Click to edit Master text styles</a:t>
            </a:r>
          </a:p>
        </p:txBody>
      </p:sp>
    </p:spTree>
    <p:extLst>
      <p:ext uri="{BB962C8B-B14F-4D97-AF65-F5344CB8AC3E}">
        <p14:creationId xmlns:p14="http://schemas.microsoft.com/office/powerpoint/2010/main" val="160910212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5" name="Title Placeholder 2"/>
          <p:cNvSpPr>
            <a:spLocks noGrp="1"/>
          </p:cNvSpPr>
          <p:nvPr>
            <p:ph type="title" hasCustomPrompt="1"/>
          </p:nvPr>
        </p:nvSpPr>
        <p:spPr>
          <a:xfrm>
            <a:off x="381000" y="255588"/>
            <a:ext cx="7848600" cy="373062"/>
          </a:xfrm>
          <a:prstGeom prst="rect">
            <a:avLst/>
          </a:prstGeom>
        </p:spPr>
        <p:txBody>
          <a:bodyPr vert="horz" lIns="91440" tIns="45720" rIns="91440" bIns="45720" rtlCol="0" anchor="ctr">
            <a:noAutofit/>
          </a:bodyPr>
          <a:lstStyle>
            <a:lvl1pPr>
              <a:defRPr sz="2000" b="1">
                <a:latin typeface="Arial "/>
                <a:cs typeface="Arial "/>
              </a:defRPr>
            </a:lvl1pPr>
          </a:lstStyle>
          <a:p>
            <a:r>
              <a:rPr lang="en-US" dirty="0" smtClean="0"/>
              <a:t>Click to edit master title style</a:t>
            </a:r>
            <a:endParaRPr lang="en-US" dirty="0"/>
          </a:p>
        </p:txBody>
      </p:sp>
      <p:sp>
        <p:nvSpPr>
          <p:cNvPr id="4" name="Rectangle 3"/>
          <p:cNvSpPr/>
          <p:nvPr userDrawn="1"/>
        </p:nvSpPr>
        <p:spPr>
          <a:xfrm>
            <a:off x="7467600" y="702733"/>
            <a:ext cx="1676400" cy="215019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7571232" y="898"/>
            <a:ext cx="1572768" cy="22833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0815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TA">
    <p:spTree>
      <p:nvGrpSpPr>
        <p:cNvPr id="1" name=""/>
        <p:cNvGrpSpPr/>
        <p:nvPr/>
      </p:nvGrpSpPr>
      <p:grpSpPr>
        <a:xfrm>
          <a:off x="0" y="0"/>
          <a:ext cx="0" cy="0"/>
          <a:chOff x="0" y="0"/>
          <a:chExt cx="0" cy="0"/>
        </a:xfrm>
      </p:grpSpPr>
      <p:sp>
        <p:nvSpPr>
          <p:cNvPr id="3" name="TextBox 2"/>
          <p:cNvSpPr txBox="1"/>
          <p:nvPr/>
        </p:nvSpPr>
        <p:spPr>
          <a:xfrm>
            <a:off x="7933267" y="6714067"/>
            <a:ext cx="184666" cy="369332"/>
          </a:xfrm>
          <a:prstGeom prst="rect">
            <a:avLst/>
          </a:prstGeom>
          <a:noFill/>
        </p:spPr>
        <p:txBody>
          <a:bodyPr wrap="none" rtlCol="0">
            <a:spAutoFit/>
          </a:bodyPr>
          <a:lstStyle/>
          <a:p>
            <a:endParaRPr lang="en-US" dirty="0"/>
          </a:p>
        </p:txBody>
      </p:sp>
      <p:sp>
        <p:nvSpPr>
          <p:cNvPr id="24" name="Text Placeholder 8"/>
          <p:cNvSpPr>
            <a:spLocks noGrp="1"/>
          </p:cNvSpPr>
          <p:nvPr>
            <p:ph type="body" sz="quarter" idx="15" hasCustomPrompt="1"/>
          </p:nvPr>
        </p:nvSpPr>
        <p:spPr>
          <a:xfrm>
            <a:off x="381000" y="2133600"/>
            <a:ext cx="4032504" cy="295893"/>
          </a:xfrm>
          <a:prstGeom prst="rect">
            <a:avLst/>
          </a:prstGeom>
        </p:spPr>
        <p:txBody>
          <a:bodyPr/>
          <a:lstStyle>
            <a:lvl1pPr marL="0" indent="0">
              <a:buNone/>
              <a:defRPr sz="1400" spc="30">
                <a:latin typeface="Arial"/>
                <a:cs typeface="Arial"/>
              </a:defRPr>
            </a:lvl1pPr>
          </a:lstStyle>
          <a:p>
            <a:r>
              <a:rPr lang="en-US" dirty="0" smtClean="0"/>
              <a:t>CLICK HERE FOR SUBHEAD 2</a:t>
            </a:r>
            <a:endParaRPr lang="en-US" dirty="0"/>
          </a:p>
        </p:txBody>
      </p:sp>
      <p:sp>
        <p:nvSpPr>
          <p:cNvPr id="25" name="Text Placeholder 3"/>
          <p:cNvSpPr>
            <a:spLocks noGrp="1"/>
          </p:cNvSpPr>
          <p:nvPr>
            <p:ph type="body" sz="quarter" idx="16" hasCustomPrompt="1"/>
          </p:nvPr>
        </p:nvSpPr>
        <p:spPr>
          <a:xfrm>
            <a:off x="381000" y="1143000"/>
            <a:ext cx="8229600" cy="914400"/>
          </a:xfrm>
          <a:prstGeom prst="rect">
            <a:avLst/>
          </a:prstGeom>
        </p:spPr>
        <p:txBody>
          <a:bodyPr vert="horz"/>
          <a:lstStyle>
            <a:lvl1pPr marL="0" indent="0">
              <a:buNone/>
              <a:defRPr sz="2000">
                <a:solidFill>
                  <a:srgbClr val="371D88"/>
                </a:solidFill>
                <a:latin typeface="Arial"/>
                <a:cs typeface="Arial"/>
              </a:defRPr>
            </a:lvl1pPr>
          </a:lstStyle>
          <a:p>
            <a:r>
              <a:rPr lang="en-US" dirty="0" smtClean="0"/>
              <a:t>Click here for larger header</a:t>
            </a:r>
            <a:endParaRPr lang="en-US" dirty="0"/>
          </a:p>
        </p:txBody>
      </p:sp>
      <p:sp>
        <p:nvSpPr>
          <p:cNvPr id="26" name="Text Placeholder 5"/>
          <p:cNvSpPr>
            <a:spLocks noGrp="1"/>
          </p:cNvSpPr>
          <p:nvPr>
            <p:ph type="body" sz="quarter" idx="17"/>
          </p:nvPr>
        </p:nvSpPr>
        <p:spPr>
          <a:xfrm>
            <a:off x="381000" y="2438400"/>
            <a:ext cx="8077200" cy="3505200"/>
          </a:xfrm>
          <a:prstGeom prst="rect">
            <a:avLst/>
          </a:prstGeom>
        </p:spPr>
        <p:txBody>
          <a:bodyPr vert="horz"/>
          <a:lstStyle>
            <a:lvl1pPr marL="0" indent="0">
              <a:buNone/>
              <a:defRPr sz="1600">
                <a:latin typeface="Arial"/>
                <a:cs typeface="Arial"/>
              </a:defRPr>
            </a:lvl1pPr>
            <a:lvl2pPr marL="347663" indent="-347663">
              <a:tabLst/>
              <a:defRPr sz="1400" baseline="0">
                <a:latin typeface="Arial"/>
                <a:cs typeface="Arial"/>
              </a:defRPr>
            </a:lvl2pPr>
            <a:lvl3pPr marL="576263" indent="-219075">
              <a:tabLst/>
              <a:defRPr sz="1400">
                <a:latin typeface="Arial"/>
                <a:cs typeface="Arial"/>
              </a:defRPr>
            </a:lvl3pPr>
            <a:lvl4pPr marL="855663" indent="-228600">
              <a:defRPr sz="1400">
                <a:latin typeface="Arial"/>
                <a:cs typeface="Arial"/>
              </a:defRPr>
            </a:lvl4pPr>
            <a:lvl5pPr>
              <a:defRPr sz="14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ext Placeholder 5"/>
          <p:cNvSpPr>
            <a:spLocks noGrp="1"/>
          </p:cNvSpPr>
          <p:nvPr>
            <p:ph type="body" sz="quarter" idx="21" hasCustomPrompt="1"/>
          </p:nvPr>
        </p:nvSpPr>
        <p:spPr>
          <a:xfrm>
            <a:off x="381000" y="838200"/>
            <a:ext cx="4038600" cy="304800"/>
          </a:xfrm>
          <a:prstGeom prst="rect">
            <a:avLst/>
          </a:prstGeom>
        </p:spPr>
        <p:txBody>
          <a:bodyPr vert="horz"/>
          <a:lstStyle>
            <a:lvl1pPr marL="0" indent="0">
              <a:buNone/>
              <a:defRPr sz="1400" spc="30" baseline="0">
                <a:latin typeface="Arial"/>
                <a:cs typeface="Arial"/>
              </a:defRPr>
            </a:lvl1pPr>
            <a:lvl2pPr marL="457200" indent="0">
              <a:buNone/>
              <a:defRPr sz="1400">
                <a:latin typeface="Arial"/>
                <a:cs typeface="Arial"/>
              </a:defRPr>
            </a:lvl2pPr>
            <a:lvl3pPr marL="914400" indent="0">
              <a:buNone/>
              <a:defRPr sz="1400">
                <a:latin typeface="Arial"/>
                <a:cs typeface="Arial"/>
              </a:defRPr>
            </a:lvl3pPr>
            <a:lvl4pPr marL="1371600" indent="0">
              <a:buNone/>
              <a:defRPr sz="1400">
                <a:latin typeface="Arial"/>
                <a:cs typeface="Arial"/>
              </a:defRPr>
            </a:lvl4pPr>
            <a:lvl5pPr marL="1828800" indent="0">
              <a:buNone/>
              <a:defRPr sz="1400">
                <a:latin typeface="Arial"/>
                <a:cs typeface="Arial"/>
              </a:defRPr>
            </a:lvl5pPr>
          </a:lstStyle>
          <a:p>
            <a:pPr lvl="0"/>
            <a:r>
              <a:rPr lang="en-US" dirty="0" smtClean="0"/>
              <a:t>CLICK HERE FOR SUBHEAD 1</a:t>
            </a:r>
          </a:p>
        </p:txBody>
      </p:sp>
      <p:sp>
        <p:nvSpPr>
          <p:cNvPr id="12" name="Title Placeholder 2"/>
          <p:cNvSpPr>
            <a:spLocks noGrp="1"/>
          </p:cNvSpPr>
          <p:nvPr>
            <p:ph type="title" hasCustomPrompt="1"/>
          </p:nvPr>
        </p:nvSpPr>
        <p:spPr>
          <a:xfrm>
            <a:off x="381000" y="255588"/>
            <a:ext cx="7848600" cy="373062"/>
          </a:xfrm>
          <a:prstGeom prst="rect">
            <a:avLst/>
          </a:prstGeom>
        </p:spPr>
        <p:txBody>
          <a:bodyPr vert="horz" lIns="91440" tIns="45720" rIns="91440" bIns="45720" rtlCol="0" anchor="ctr">
            <a:noAutofit/>
          </a:bodyPr>
          <a:lstStyle>
            <a:lvl1pPr>
              <a:defRPr sz="2000" b="1">
                <a:latin typeface="Arial "/>
                <a:cs typeface="Arial "/>
              </a:defRPr>
            </a:lvl1pPr>
          </a:lstStyle>
          <a:p>
            <a:r>
              <a:rPr lang="en-US" dirty="0" smtClean="0"/>
              <a:t>Click to edit master title style</a:t>
            </a:r>
            <a:endParaRPr lang="en-US" dirty="0"/>
          </a:p>
        </p:txBody>
      </p:sp>
      <p:sp>
        <p:nvSpPr>
          <p:cNvPr id="9" name="Text Placeholder 4"/>
          <p:cNvSpPr>
            <a:spLocks noGrp="1"/>
          </p:cNvSpPr>
          <p:nvPr>
            <p:ph type="body" sz="quarter" idx="22"/>
          </p:nvPr>
        </p:nvSpPr>
        <p:spPr>
          <a:xfrm>
            <a:off x="0" y="6214646"/>
            <a:ext cx="7086600" cy="338554"/>
          </a:xfrm>
          <a:prstGeom prst="rect">
            <a:avLst/>
          </a:prstGeom>
          <a:solidFill>
            <a:srgbClr val="371D88"/>
          </a:solidFill>
        </p:spPr>
        <p:txBody>
          <a:bodyPr>
            <a:spAutoFit/>
          </a:bodyPr>
          <a:lstStyle>
            <a:lvl1pPr marL="339725" indent="0">
              <a:buNone/>
              <a:defRPr sz="1600" b="1">
                <a:solidFill>
                  <a:schemeClr val="bg1"/>
                </a:solidFill>
                <a:latin typeface="Arial" pitchFamily="34" charset="0"/>
                <a:cs typeface="Arial" pitchFamily="34" charset="0"/>
              </a:defRPr>
            </a:lvl1pPr>
            <a:lvl2pPr marL="457200" indent="0">
              <a:buNone/>
              <a:defRPr sz="1600">
                <a:latin typeface="Arial" pitchFamily="34" charset="0"/>
                <a:cs typeface="Arial" pitchFamily="34" charset="0"/>
              </a:defRPr>
            </a:lvl2pPr>
            <a:lvl3pPr marL="914400" indent="0">
              <a:buNone/>
              <a:defRPr sz="1600">
                <a:latin typeface="Arial" pitchFamily="34" charset="0"/>
                <a:cs typeface="Arial" pitchFamily="34" charset="0"/>
              </a:defRPr>
            </a:lvl3pPr>
            <a:lvl4pPr marL="1371600" indent="0">
              <a:buNone/>
              <a:defRPr sz="1600">
                <a:latin typeface="Arial" pitchFamily="34" charset="0"/>
                <a:cs typeface="Arial" pitchFamily="34" charset="0"/>
              </a:defRPr>
            </a:lvl4pPr>
            <a:lvl5pPr marL="1828800" indent="0">
              <a:buNone/>
              <a:defRPr sz="1600">
                <a:latin typeface="Arial" pitchFamily="34" charset="0"/>
                <a:cs typeface="Arial" pitchFamily="34" charset="0"/>
              </a:defRPr>
            </a:lvl5pPr>
          </a:lstStyle>
          <a:p>
            <a:pPr lvl="0"/>
            <a:r>
              <a:rPr lang="en-US" smtClean="0"/>
              <a:t>Click to edit Master text styles</a:t>
            </a:r>
          </a:p>
        </p:txBody>
      </p:sp>
    </p:spTree>
    <p:extLst>
      <p:ext uri="{BB962C8B-B14F-4D97-AF65-F5344CB8AC3E}">
        <p14:creationId xmlns:p14="http://schemas.microsoft.com/office/powerpoint/2010/main" val="5147643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TA">
    <p:spTree>
      <p:nvGrpSpPr>
        <p:cNvPr id="1" name=""/>
        <p:cNvGrpSpPr/>
        <p:nvPr/>
      </p:nvGrpSpPr>
      <p:grpSpPr>
        <a:xfrm>
          <a:off x="0" y="0"/>
          <a:ext cx="0" cy="0"/>
          <a:chOff x="0" y="0"/>
          <a:chExt cx="0" cy="0"/>
        </a:xfrm>
      </p:grpSpPr>
      <p:sp>
        <p:nvSpPr>
          <p:cNvPr id="13" name="Text Placeholder 8"/>
          <p:cNvSpPr>
            <a:spLocks noGrp="1"/>
          </p:cNvSpPr>
          <p:nvPr>
            <p:ph type="body" sz="quarter" idx="12" hasCustomPrompt="1"/>
          </p:nvPr>
        </p:nvSpPr>
        <p:spPr>
          <a:xfrm>
            <a:off x="381000" y="838200"/>
            <a:ext cx="4032504" cy="295893"/>
          </a:xfrm>
          <a:prstGeom prst="rect">
            <a:avLst/>
          </a:prstGeom>
        </p:spPr>
        <p:txBody>
          <a:bodyPr/>
          <a:lstStyle>
            <a:lvl1pPr marL="0" indent="0">
              <a:buNone/>
              <a:defRPr sz="1400" spc="30">
                <a:latin typeface="Arial"/>
                <a:cs typeface="Arial"/>
              </a:defRPr>
            </a:lvl1pPr>
          </a:lstStyle>
          <a:p>
            <a:r>
              <a:rPr lang="en-US" dirty="0" smtClean="0"/>
              <a:t>CLICK HERE FOR SUBHEAD 1</a:t>
            </a:r>
            <a:endParaRPr lang="en-US" dirty="0"/>
          </a:p>
        </p:txBody>
      </p:sp>
      <p:sp>
        <p:nvSpPr>
          <p:cNvPr id="16" name="Text Placeholder 8"/>
          <p:cNvSpPr>
            <a:spLocks noGrp="1"/>
          </p:cNvSpPr>
          <p:nvPr>
            <p:ph type="body" sz="quarter" idx="15" hasCustomPrompt="1"/>
          </p:nvPr>
        </p:nvSpPr>
        <p:spPr>
          <a:xfrm>
            <a:off x="381000" y="2133600"/>
            <a:ext cx="4032504" cy="295893"/>
          </a:xfrm>
          <a:prstGeom prst="rect">
            <a:avLst/>
          </a:prstGeom>
        </p:spPr>
        <p:txBody>
          <a:bodyPr/>
          <a:lstStyle>
            <a:lvl1pPr marL="0" indent="0">
              <a:buNone/>
              <a:defRPr sz="1400" spc="30">
                <a:latin typeface="Arial"/>
                <a:cs typeface="Arial"/>
              </a:defRPr>
            </a:lvl1pPr>
          </a:lstStyle>
          <a:p>
            <a:r>
              <a:rPr lang="en-US" dirty="0" smtClean="0"/>
              <a:t>CLICK HERE FOR SUBHEAD 2</a:t>
            </a:r>
            <a:endParaRPr lang="en-US" dirty="0"/>
          </a:p>
        </p:txBody>
      </p:sp>
      <p:sp>
        <p:nvSpPr>
          <p:cNvPr id="4" name="Text Placeholder 3"/>
          <p:cNvSpPr>
            <a:spLocks noGrp="1"/>
          </p:cNvSpPr>
          <p:nvPr>
            <p:ph type="body" sz="quarter" idx="16" hasCustomPrompt="1"/>
          </p:nvPr>
        </p:nvSpPr>
        <p:spPr>
          <a:xfrm>
            <a:off x="381000" y="1143000"/>
            <a:ext cx="8229600" cy="914400"/>
          </a:xfrm>
          <a:prstGeom prst="rect">
            <a:avLst/>
          </a:prstGeom>
        </p:spPr>
        <p:txBody>
          <a:bodyPr vert="horz"/>
          <a:lstStyle>
            <a:lvl1pPr marL="0" indent="0">
              <a:buNone/>
              <a:defRPr sz="2000">
                <a:solidFill>
                  <a:srgbClr val="371D88"/>
                </a:solidFill>
                <a:latin typeface="Arial"/>
                <a:cs typeface="Arial"/>
              </a:defRPr>
            </a:lvl1pPr>
          </a:lstStyle>
          <a:p>
            <a:r>
              <a:rPr lang="en-US" dirty="0" smtClean="0"/>
              <a:t>Click here for larger header</a:t>
            </a:r>
            <a:endParaRPr lang="en-US" dirty="0"/>
          </a:p>
        </p:txBody>
      </p:sp>
      <p:sp>
        <p:nvSpPr>
          <p:cNvPr id="6" name="Text Placeholder 5"/>
          <p:cNvSpPr>
            <a:spLocks noGrp="1"/>
          </p:cNvSpPr>
          <p:nvPr>
            <p:ph type="body" sz="quarter" idx="17"/>
          </p:nvPr>
        </p:nvSpPr>
        <p:spPr>
          <a:xfrm>
            <a:off x="381000" y="2438400"/>
            <a:ext cx="8077200" cy="3505200"/>
          </a:xfrm>
          <a:prstGeom prst="rect">
            <a:avLst/>
          </a:prstGeom>
        </p:spPr>
        <p:txBody>
          <a:bodyPr vert="horz"/>
          <a:lstStyle>
            <a:lvl1pPr marL="0" indent="0">
              <a:buNone/>
              <a:defRPr sz="1600">
                <a:latin typeface="Arial"/>
                <a:cs typeface="Arial"/>
              </a:defRPr>
            </a:lvl1pPr>
            <a:lvl2pPr marL="347663" indent="-347663">
              <a:tabLst/>
              <a:defRPr sz="1400" baseline="0">
                <a:latin typeface="Arial"/>
                <a:cs typeface="Arial"/>
              </a:defRPr>
            </a:lvl2pPr>
            <a:lvl3pPr marL="576263" indent="-219075">
              <a:tabLst/>
              <a:defRPr sz="1400">
                <a:latin typeface="Arial"/>
                <a:cs typeface="Arial"/>
              </a:defRPr>
            </a:lvl3pPr>
            <a:lvl4pPr marL="855663" indent="-228600">
              <a:defRPr sz="1400">
                <a:latin typeface="Arial"/>
                <a:cs typeface="Arial"/>
              </a:defRPr>
            </a:lvl4pPr>
            <a:lvl5pPr marL="1828800" indent="0">
              <a:buNone/>
              <a:defRPr sz="14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itle Placeholder 2"/>
          <p:cNvSpPr>
            <a:spLocks noGrp="1"/>
          </p:cNvSpPr>
          <p:nvPr>
            <p:ph type="title" hasCustomPrompt="1"/>
          </p:nvPr>
        </p:nvSpPr>
        <p:spPr>
          <a:xfrm>
            <a:off x="381000" y="255588"/>
            <a:ext cx="7848600" cy="373062"/>
          </a:xfrm>
          <a:prstGeom prst="rect">
            <a:avLst/>
          </a:prstGeom>
        </p:spPr>
        <p:txBody>
          <a:bodyPr vert="horz" lIns="91440" tIns="45720" rIns="91440" bIns="45720" rtlCol="0" anchor="ctr">
            <a:noAutofit/>
          </a:bodyPr>
          <a:lstStyle>
            <a:lvl1pPr>
              <a:defRPr sz="2000" b="1">
                <a:latin typeface="Arial "/>
                <a:cs typeface="Arial "/>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21823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TA">
    <p:spTree>
      <p:nvGrpSpPr>
        <p:cNvPr id="1" name=""/>
        <p:cNvGrpSpPr/>
        <p:nvPr/>
      </p:nvGrpSpPr>
      <p:grpSpPr>
        <a:xfrm>
          <a:off x="0" y="0"/>
          <a:ext cx="0" cy="0"/>
          <a:chOff x="0" y="0"/>
          <a:chExt cx="0" cy="0"/>
        </a:xfrm>
      </p:grpSpPr>
      <p:sp>
        <p:nvSpPr>
          <p:cNvPr id="3" name="TextBox 2"/>
          <p:cNvSpPr txBox="1"/>
          <p:nvPr/>
        </p:nvSpPr>
        <p:spPr>
          <a:xfrm>
            <a:off x="7933267" y="6714067"/>
            <a:ext cx="184666" cy="369332"/>
          </a:xfrm>
          <a:prstGeom prst="rect">
            <a:avLst/>
          </a:prstGeom>
          <a:noFill/>
        </p:spPr>
        <p:txBody>
          <a:bodyPr wrap="none" rtlCol="0">
            <a:spAutoFit/>
          </a:bodyPr>
          <a:lstStyle/>
          <a:p>
            <a:endParaRPr lang="en-US" dirty="0"/>
          </a:p>
        </p:txBody>
      </p:sp>
      <p:sp>
        <p:nvSpPr>
          <p:cNvPr id="4" name="Picture Placeholder 3"/>
          <p:cNvSpPr>
            <a:spLocks noGrp="1"/>
          </p:cNvSpPr>
          <p:nvPr>
            <p:ph type="pic" sz="quarter" idx="12" hasCustomPrompt="1"/>
          </p:nvPr>
        </p:nvSpPr>
        <p:spPr>
          <a:xfrm>
            <a:off x="5095812" y="838200"/>
            <a:ext cx="3552825" cy="5221287"/>
          </a:xfrm>
          <a:prstGeom prst="rect">
            <a:avLst/>
          </a:prstGeom>
        </p:spPr>
        <p:txBody>
          <a:bodyPr/>
          <a:lstStyle>
            <a:lvl1pPr marL="0" indent="0">
              <a:buNone/>
              <a:defRPr sz="2000" baseline="0"/>
            </a:lvl1pPr>
          </a:lstStyle>
          <a:p>
            <a:r>
              <a:rPr lang="en-US" dirty="0" smtClean="0"/>
              <a:t>Photo here</a:t>
            </a:r>
            <a:endParaRPr lang="en-US" dirty="0"/>
          </a:p>
        </p:txBody>
      </p:sp>
      <p:sp>
        <p:nvSpPr>
          <p:cNvPr id="15" name="Content Placeholder 5"/>
          <p:cNvSpPr>
            <a:spLocks noGrp="1"/>
          </p:cNvSpPr>
          <p:nvPr>
            <p:ph sz="quarter" idx="13"/>
          </p:nvPr>
        </p:nvSpPr>
        <p:spPr>
          <a:xfrm>
            <a:off x="381001" y="838200"/>
            <a:ext cx="4343399" cy="5257800"/>
          </a:xfrm>
          <a:prstGeom prst="rect">
            <a:avLst/>
          </a:prstGeom>
        </p:spPr>
        <p:txBody>
          <a:bodyPr/>
          <a:lstStyle>
            <a:lvl1pPr marL="0" indent="0">
              <a:spcBef>
                <a:spcPts val="600"/>
              </a:spcBef>
              <a:buSzPct val="100000"/>
              <a:buNone/>
              <a:defRPr sz="2000" b="0" spc="30">
                <a:solidFill>
                  <a:schemeClr val="accent1"/>
                </a:solidFill>
                <a:latin typeface="Arial"/>
                <a:cs typeface="Arial"/>
              </a:defRPr>
            </a:lvl1pPr>
            <a:lvl2pPr marL="285750" indent="-285750">
              <a:spcBef>
                <a:spcPts val="600"/>
              </a:spcBef>
              <a:buFont typeface="Arial" pitchFamily="34" charset="0"/>
              <a:buChar char="•"/>
              <a:defRPr sz="1400" spc="30">
                <a:latin typeface="Arial"/>
                <a:cs typeface="Arial"/>
              </a:defRPr>
            </a:lvl2pPr>
            <a:lvl3pPr marL="512763" indent="-231775">
              <a:spcBef>
                <a:spcPts val="600"/>
              </a:spcBef>
              <a:buFont typeface="Arial" pitchFamily="34" charset="0"/>
              <a:buChar char="−"/>
              <a:defRPr sz="1400" spc="30">
                <a:latin typeface="Arial"/>
                <a:cs typeface="Arial"/>
              </a:defRPr>
            </a:lvl3pPr>
            <a:lvl4pPr marL="685800" indent="-228600">
              <a:spcBef>
                <a:spcPts val="600"/>
              </a:spcBef>
              <a:defRPr sz="1400" spc="30">
                <a:latin typeface="Arial"/>
                <a:cs typeface="Arial"/>
              </a:defRPr>
            </a:lvl4pPr>
            <a:lvl5pPr marL="1143000" indent="-228600">
              <a:spcBef>
                <a:spcPts val="600"/>
              </a:spcBef>
              <a:buFont typeface="Arial" pitchFamily="34" charset="0"/>
              <a:buChar char="•"/>
              <a:defRPr sz="1400" spc="3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2"/>
          <p:cNvSpPr>
            <a:spLocks noGrp="1"/>
          </p:cNvSpPr>
          <p:nvPr>
            <p:ph type="title" hasCustomPrompt="1"/>
          </p:nvPr>
        </p:nvSpPr>
        <p:spPr>
          <a:xfrm>
            <a:off x="381000" y="255588"/>
            <a:ext cx="7848600" cy="373062"/>
          </a:xfrm>
          <a:prstGeom prst="rect">
            <a:avLst/>
          </a:prstGeom>
        </p:spPr>
        <p:txBody>
          <a:bodyPr vert="horz" lIns="91440" tIns="45720" rIns="91440" bIns="45720" rtlCol="0" anchor="ctr">
            <a:noAutofit/>
          </a:bodyPr>
          <a:lstStyle>
            <a:lvl1pPr>
              <a:defRPr sz="2000" b="1">
                <a:latin typeface="Arial "/>
                <a:cs typeface="Arial "/>
              </a:defRPr>
            </a:lvl1pPr>
          </a:lstStyle>
          <a:p>
            <a:r>
              <a:rPr lang="en-US" dirty="0" smtClean="0"/>
              <a:t>Click to edit master title style</a:t>
            </a:r>
            <a:endParaRPr lang="en-US" dirty="0"/>
          </a:p>
        </p:txBody>
      </p:sp>
      <p:sp>
        <p:nvSpPr>
          <p:cNvPr id="8" name="Text Placeholder 4"/>
          <p:cNvSpPr>
            <a:spLocks noGrp="1"/>
          </p:cNvSpPr>
          <p:nvPr>
            <p:ph type="body" sz="quarter" idx="21"/>
          </p:nvPr>
        </p:nvSpPr>
        <p:spPr>
          <a:xfrm>
            <a:off x="0" y="6214646"/>
            <a:ext cx="7086600" cy="338554"/>
          </a:xfrm>
          <a:prstGeom prst="rect">
            <a:avLst/>
          </a:prstGeom>
          <a:solidFill>
            <a:srgbClr val="371D88"/>
          </a:solidFill>
        </p:spPr>
        <p:txBody>
          <a:bodyPr>
            <a:spAutoFit/>
          </a:bodyPr>
          <a:lstStyle>
            <a:lvl1pPr marL="339725" indent="0">
              <a:buNone/>
              <a:defRPr sz="1600" b="1">
                <a:solidFill>
                  <a:schemeClr val="bg1"/>
                </a:solidFill>
                <a:latin typeface="Arial" pitchFamily="34" charset="0"/>
                <a:cs typeface="Arial" pitchFamily="34" charset="0"/>
              </a:defRPr>
            </a:lvl1pPr>
            <a:lvl2pPr marL="457200" indent="0">
              <a:buNone/>
              <a:defRPr sz="1600">
                <a:latin typeface="Arial" pitchFamily="34" charset="0"/>
                <a:cs typeface="Arial" pitchFamily="34" charset="0"/>
              </a:defRPr>
            </a:lvl2pPr>
            <a:lvl3pPr marL="914400" indent="0">
              <a:buNone/>
              <a:defRPr sz="1600">
                <a:latin typeface="Arial" pitchFamily="34" charset="0"/>
                <a:cs typeface="Arial" pitchFamily="34" charset="0"/>
              </a:defRPr>
            </a:lvl3pPr>
            <a:lvl4pPr marL="1371600" indent="0">
              <a:buNone/>
              <a:defRPr sz="1600">
                <a:latin typeface="Arial" pitchFamily="34" charset="0"/>
                <a:cs typeface="Arial" pitchFamily="34" charset="0"/>
              </a:defRPr>
            </a:lvl4pPr>
            <a:lvl5pPr marL="1828800" indent="0">
              <a:buNone/>
              <a:defRPr sz="1600">
                <a:latin typeface="Arial" pitchFamily="34" charset="0"/>
                <a:cs typeface="Arial" pitchFamily="34" charset="0"/>
              </a:defRPr>
            </a:lvl5pPr>
          </a:lstStyle>
          <a:p>
            <a:pPr lvl="0"/>
            <a:r>
              <a:rPr lang="en-US" smtClean="0"/>
              <a:t>Click to edit Master text styles</a:t>
            </a:r>
          </a:p>
        </p:txBody>
      </p:sp>
    </p:spTree>
    <p:extLst>
      <p:ext uri="{BB962C8B-B14F-4D97-AF65-F5344CB8AC3E}">
        <p14:creationId xmlns:p14="http://schemas.microsoft.com/office/powerpoint/2010/main" val="206001431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TA">
    <p:spTree>
      <p:nvGrpSpPr>
        <p:cNvPr id="1" name=""/>
        <p:cNvGrpSpPr/>
        <p:nvPr/>
      </p:nvGrpSpPr>
      <p:grpSpPr>
        <a:xfrm>
          <a:off x="0" y="0"/>
          <a:ext cx="0" cy="0"/>
          <a:chOff x="0" y="0"/>
          <a:chExt cx="0" cy="0"/>
        </a:xfrm>
      </p:grpSpPr>
      <p:sp>
        <p:nvSpPr>
          <p:cNvPr id="3" name="TextBox 2"/>
          <p:cNvSpPr txBox="1"/>
          <p:nvPr/>
        </p:nvSpPr>
        <p:spPr>
          <a:xfrm>
            <a:off x="7933267" y="6714067"/>
            <a:ext cx="184666" cy="369332"/>
          </a:xfrm>
          <a:prstGeom prst="rect">
            <a:avLst/>
          </a:prstGeom>
          <a:noFill/>
        </p:spPr>
        <p:txBody>
          <a:bodyPr wrap="none" rtlCol="0">
            <a:spAutoFit/>
          </a:bodyPr>
          <a:lstStyle/>
          <a:p>
            <a:endParaRPr lang="en-US" dirty="0"/>
          </a:p>
        </p:txBody>
      </p:sp>
      <p:sp>
        <p:nvSpPr>
          <p:cNvPr id="4" name="Picture Placeholder 3"/>
          <p:cNvSpPr>
            <a:spLocks noGrp="1"/>
          </p:cNvSpPr>
          <p:nvPr>
            <p:ph type="pic" sz="quarter" idx="12" hasCustomPrompt="1"/>
          </p:nvPr>
        </p:nvSpPr>
        <p:spPr>
          <a:xfrm>
            <a:off x="5095812" y="838200"/>
            <a:ext cx="3552825" cy="5221287"/>
          </a:xfrm>
          <a:prstGeom prst="rect">
            <a:avLst/>
          </a:prstGeom>
        </p:spPr>
        <p:txBody>
          <a:bodyPr/>
          <a:lstStyle>
            <a:lvl1pPr marL="0" indent="0">
              <a:buNone/>
              <a:defRPr sz="2000" baseline="0"/>
            </a:lvl1pPr>
          </a:lstStyle>
          <a:p>
            <a:r>
              <a:rPr lang="en-US" dirty="0" smtClean="0"/>
              <a:t>Photo here</a:t>
            </a:r>
            <a:endParaRPr lang="en-US" dirty="0"/>
          </a:p>
        </p:txBody>
      </p:sp>
      <p:sp>
        <p:nvSpPr>
          <p:cNvPr id="15" name="Content Placeholder 5"/>
          <p:cNvSpPr>
            <a:spLocks noGrp="1"/>
          </p:cNvSpPr>
          <p:nvPr>
            <p:ph sz="quarter" idx="13"/>
          </p:nvPr>
        </p:nvSpPr>
        <p:spPr>
          <a:xfrm>
            <a:off x="381001" y="838200"/>
            <a:ext cx="4343399" cy="5257800"/>
          </a:xfrm>
          <a:prstGeom prst="rect">
            <a:avLst/>
          </a:prstGeom>
        </p:spPr>
        <p:txBody>
          <a:bodyPr/>
          <a:lstStyle>
            <a:lvl1pPr marL="0" indent="0">
              <a:spcBef>
                <a:spcPts val="600"/>
              </a:spcBef>
              <a:buSzPct val="100000"/>
              <a:buNone/>
              <a:defRPr sz="2000" b="0" spc="30">
                <a:solidFill>
                  <a:srgbClr val="371D88"/>
                </a:solidFill>
                <a:latin typeface="Arial"/>
                <a:cs typeface="Arial"/>
              </a:defRPr>
            </a:lvl1pPr>
            <a:lvl2pPr marL="285750" indent="-285750">
              <a:spcBef>
                <a:spcPts val="600"/>
              </a:spcBef>
              <a:buFont typeface="Arial" pitchFamily="34" charset="0"/>
              <a:buChar char="•"/>
              <a:defRPr sz="1400" spc="30">
                <a:latin typeface="Arial"/>
                <a:cs typeface="Arial"/>
              </a:defRPr>
            </a:lvl2pPr>
            <a:lvl3pPr marL="512763" indent="-231775">
              <a:spcBef>
                <a:spcPts val="600"/>
              </a:spcBef>
              <a:buFont typeface="Arial" pitchFamily="34" charset="0"/>
              <a:buChar char="−"/>
              <a:defRPr sz="1400" spc="30">
                <a:latin typeface="Arial"/>
                <a:cs typeface="Arial"/>
              </a:defRPr>
            </a:lvl3pPr>
            <a:lvl4pPr marL="685800" indent="-228600">
              <a:spcBef>
                <a:spcPts val="600"/>
              </a:spcBef>
              <a:defRPr sz="1400" spc="30">
                <a:latin typeface="Arial"/>
                <a:cs typeface="Arial"/>
              </a:defRPr>
            </a:lvl4pPr>
            <a:lvl5pPr marL="1143000" indent="-228600">
              <a:spcBef>
                <a:spcPts val="600"/>
              </a:spcBef>
              <a:buFont typeface="Arial" pitchFamily="34" charset="0"/>
              <a:buChar char="•"/>
              <a:defRPr sz="1400" spc="3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2"/>
          <p:cNvSpPr>
            <a:spLocks noGrp="1"/>
          </p:cNvSpPr>
          <p:nvPr>
            <p:ph type="title" hasCustomPrompt="1"/>
          </p:nvPr>
        </p:nvSpPr>
        <p:spPr>
          <a:xfrm>
            <a:off x="381000" y="255588"/>
            <a:ext cx="7848600" cy="373062"/>
          </a:xfrm>
          <a:prstGeom prst="rect">
            <a:avLst/>
          </a:prstGeom>
        </p:spPr>
        <p:txBody>
          <a:bodyPr vert="horz" lIns="91440" tIns="45720" rIns="91440" bIns="45720" rtlCol="0" anchor="ctr">
            <a:noAutofit/>
          </a:bodyPr>
          <a:lstStyle>
            <a:lvl1pPr>
              <a:defRPr sz="2000" b="1">
                <a:latin typeface="Arial "/>
                <a:cs typeface="Arial "/>
              </a:defRPr>
            </a:lvl1pPr>
          </a:lstStyle>
          <a:p>
            <a:r>
              <a:rPr lang="en-US" dirty="0" smtClean="0"/>
              <a:t>Click to edit master title style</a:t>
            </a:r>
            <a:endParaRPr lang="en-US" dirty="0"/>
          </a:p>
        </p:txBody>
      </p:sp>
      <p:sp>
        <p:nvSpPr>
          <p:cNvPr id="8" name="Rectangle 7"/>
          <p:cNvSpPr/>
          <p:nvPr userDrawn="1"/>
        </p:nvSpPr>
        <p:spPr>
          <a:xfrm>
            <a:off x="7467600" y="702733"/>
            <a:ext cx="1676400" cy="215019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7571232" y="898"/>
            <a:ext cx="1572768" cy="22833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4"/>
          <p:cNvSpPr>
            <a:spLocks noGrp="1"/>
          </p:cNvSpPr>
          <p:nvPr>
            <p:ph type="body" sz="quarter" idx="21"/>
          </p:nvPr>
        </p:nvSpPr>
        <p:spPr>
          <a:xfrm>
            <a:off x="0" y="6214646"/>
            <a:ext cx="7086600" cy="338554"/>
          </a:xfrm>
          <a:prstGeom prst="rect">
            <a:avLst/>
          </a:prstGeom>
          <a:solidFill>
            <a:srgbClr val="371D88"/>
          </a:solidFill>
        </p:spPr>
        <p:txBody>
          <a:bodyPr>
            <a:spAutoFit/>
          </a:bodyPr>
          <a:lstStyle>
            <a:lvl1pPr marL="339725" indent="0">
              <a:buNone/>
              <a:tabLst/>
              <a:defRPr sz="1600" b="1">
                <a:solidFill>
                  <a:schemeClr val="bg1"/>
                </a:solidFill>
                <a:latin typeface="Arial" pitchFamily="34" charset="0"/>
                <a:cs typeface="Arial" pitchFamily="34" charset="0"/>
              </a:defRPr>
            </a:lvl1pPr>
            <a:lvl2pPr marL="457200" indent="0">
              <a:buNone/>
              <a:defRPr sz="1600">
                <a:latin typeface="Arial" pitchFamily="34" charset="0"/>
                <a:cs typeface="Arial" pitchFamily="34" charset="0"/>
              </a:defRPr>
            </a:lvl2pPr>
            <a:lvl3pPr marL="914400" indent="0">
              <a:buNone/>
              <a:defRPr sz="1600">
                <a:latin typeface="Arial" pitchFamily="34" charset="0"/>
                <a:cs typeface="Arial" pitchFamily="34" charset="0"/>
              </a:defRPr>
            </a:lvl3pPr>
            <a:lvl4pPr marL="1371600" indent="0">
              <a:buNone/>
              <a:defRPr sz="1600">
                <a:latin typeface="Arial" pitchFamily="34" charset="0"/>
                <a:cs typeface="Arial" pitchFamily="34" charset="0"/>
              </a:defRPr>
            </a:lvl4pPr>
            <a:lvl5pPr marL="1828800" indent="0">
              <a:buNone/>
              <a:defRPr sz="1600">
                <a:latin typeface="Arial" pitchFamily="34" charset="0"/>
                <a:cs typeface="Arial" pitchFamily="34" charset="0"/>
              </a:defRPr>
            </a:lvl5pPr>
          </a:lstStyle>
          <a:p>
            <a:pPr lvl="0"/>
            <a:r>
              <a:rPr lang="en-US" smtClean="0"/>
              <a:t>Click to edit Master text styles</a:t>
            </a:r>
          </a:p>
        </p:txBody>
      </p:sp>
    </p:spTree>
    <p:extLst>
      <p:ext uri="{BB962C8B-B14F-4D97-AF65-F5344CB8AC3E}">
        <p14:creationId xmlns:p14="http://schemas.microsoft.com/office/powerpoint/2010/main" val="41248371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530261" y="0"/>
            <a:ext cx="1595528" cy="2612560"/>
          </a:xfrm>
          <a:prstGeom prst="rect">
            <a:avLst/>
          </a:prstGeom>
        </p:spPr>
      </p:pic>
      <p:pic>
        <p:nvPicPr>
          <p:cNvPr id="6" name="Picture 5" descr="top bar-Tung-light.jpg"/>
          <p:cNvPicPr>
            <a:picLocks noChangeAspect="1"/>
          </p:cNvPicPr>
          <p:nvPr/>
        </p:nvPicPr>
        <p:blipFill>
          <a:blip r:embed="rId21">
            <a:extLst>
              <a:ext uri="{28A0092B-C50C-407E-A947-70E740481C1C}">
                <a14:useLocalDpi xmlns:a14="http://schemas.microsoft.com/office/drawing/2010/main"/>
              </a:ext>
            </a:extLst>
          </a:blip>
          <a:stretch>
            <a:fillRect/>
          </a:stretch>
        </p:blipFill>
        <p:spPr>
          <a:xfrm>
            <a:off x="0" y="228600"/>
            <a:ext cx="9144000" cy="469248"/>
          </a:xfrm>
          <a:prstGeom prst="rect">
            <a:avLst/>
          </a:prstGeom>
        </p:spPr>
      </p:pic>
      <p:sp>
        <p:nvSpPr>
          <p:cNvPr id="10" name="Rectangle 9"/>
          <p:cNvSpPr/>
          <p:nvPr/>
        </p:nvSpPr>
        <p:spPr>
          <a:xfrm>
            <a:off x="8534400" y="272318"/>
            <a:ext cx="415949" cy="305233"/>
          </a:xfrm>
          <a:prstGeom prst="rect">
            <a:avLst/>
          </a:prstGeom>
        </p:spPr>
        <p:txBody>
          <a:bodyPr wrap="none">
            <a:spAutoFit/>
          </a:bodyPr>
          <a:lstStyle/>
          <a:p>
            <a:fld id="{303A2629-CE9C-4CA5-A129-FA248F8AF608}" type="slidenum">
              <a:rPr lang="en-US" sz="1800" baseline="0" smtClean="0">
                <a:solidFill>
                  <a:schemeClr val="bg1"/>
                </a:solidFill>
                <a:latin typeface="Arial Narrow" pitchFamily="34" charset="0"/>
                <a:cs typeface="Arial" pitchFamily="34" charset="0"/>
              </a:rPr>
              <a:pPr/>
              <a:t>‹#›</a:t>
            </a:fld>
            <a:endParaRPr lang="en-US" sz="1800" baseline="0" dirty="0">
              <a:solidFill>
                <a:schemeClr val="bg1"/>
              </a:solidFill>
              <a:latin typeface="Arial Narrow" pitchFamily="34" charset="0"/>
            </a:endParaRPr>
          </a:p>
        </p:txBody>
      </p:sp>
      <p:pic>
        <p:nvPicPr>
          <p:cNvPr id="2" name="Picture 1" descr="ArmWI_Logo_Tng_HR.jpg"/>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315200" y="6142566"/>
            <a:ext cx="1676400" cy="591670"/>
          </a:xfrm>
          <a:prstGeom prst="rect">
            <a:avLst/>
          </a:prstGeom>
        </p:spPr>
      </p:pic>
    </p:spTree>
    <p:extLst>
      <p:ext uri="{BB962C8B-B14F-4D97-AF65-F5344CB8AC3E}">
        <p14:creationId xmlns:p14="http://schemas.microsoft.com/office/powerpoint/2010/main" val="4212214971"/>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683" r:id="rId3"/>
    <p:sldLayoutId id="2147483664" r:id="rId4"/>
    <p:sldLayoutId id="2147483697" r:id="rId5"/>
    <p:sldLayoutId id="2147483665" r:id="rId6"/>
    <p:sldLayoutId id="2147483685" r:id="rId7"/>
    <p:sldLayoutId id="2147483666" r:id="rId8"/>
    <p:sldLayoutId id="2147483698" r:id="rId9"/>
    <p:sldLayoutId id="2147483699" r:id="rId10"/>
    <p:sldLayoutId id="2147483690" r:id="rId11"/>
    <p:sldLayoutId id="2147483691" r:id="rId12"/>
    <p:sldLayoutId id="2147483692" r:id="rId13"/>
    <p:sldLayoutId id="2147483693" r:id="rId14"/>
    <p:sldLayoutId id="2147483694" r:id="rId15"/>
    <p:sldLayoutId id="2147483695" r:id="rId16"/>
    <p:sldLayoutId id="2147483696" r:id="rId17"/>
    <p:sldLayoutId id="2147483700" r:id="rId18"/>
  </p:sldLayoutIdLst>
  <p:timing>
    <p:tnLst>
      <p:par>
        <p:cTn id="1" dur="indefinite" restart="never" nodeType="tmRoot"/>
      </p:par>
    </p:tnLst>
  </p:timing>
  <p:txStyles>
    <p:titleStyle>
      <a:lvl1pPr algn="l" defTabSz="914400" rtl="0" eaLnBrk="1" latinLnBrk="0" hangingPunct="1">
        <a:spcBef>
          <a:spcPct val="0"/>
        </a:spcBef>
        <a:buNone/>
        <a:defRPr sz="2200" b="0" i="0" kern="1200">
          <a:solidFill>
            <a:schemeClr val="tx1"/>
          </a:solidFill>
          <a:latin typeface="Arial Narrow"/>
          <a:ea typeface="+mj-ea"/>
          <a:cs typeface="Arial Narrow"/>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79849" y="2420888"/>
            <a:ext cx="4124199" cy="2254581"/>
          </a:xfrm>
        </p:spPr>
        <p:txBody>
          <a:bodyPr anchor="t"/>
          <a:lstStyle/>
          <a:p>
            <a:r>
              <a:rPr lang="en-US" dirty="0" smtClean="0">
                <a:latin typeface="Arial" charset="0"/>
                <a:cs typeface="Arial" charset="0"/>
              </a:rPr>
              <a:t>Offsite </a:t>
            </a:r>
            <a:r>
              <a:rPr lang="en-US" dirty="0">
                <a:latin typeface="Arial" charset="0"/>
                <a:cs typeface="Arial" charset="0"/>
              </a:rPr>
              <a:t>data for onsite </a:t>
            </a:r>
            <a:r>
              <a:rPr lang="en-US" dirty="0" smtClean="0">
                <a:latin typeface="Arial" charset="0"/>
                <a:cs typeface="Arial" charset="0"/>
              </a:rPr>
              <a:t>assembly</a:t>
            </a:r>
            <a:br>
              <a:rPr lang="en-US" dirty="0" smtClean="0">
                <a:latin typeface="Arial" charset="0"/>
                <a:cs typeface="Arial" charset="0"/>
              </a:rPr>
            </a:br>
            <a:r>
              <a:rPr lang="en-US" sz="1800" dirty="0">
                <a:latin typeface="Arial" charset="0"/>
                <a:cs typeface="Arial" charset="0"/>
              </a:rPr>
              <a:t/>
            </a:r>
            <a:br>
              <a:rPr lang="en-US" sz="1800" dirty="0">
                <a:latin typeface="Arial" charset="0"/>
                <a:cs typeface="Arial" charset="0"/>
              </a:rPr>
            </a:br>
            <a:r>
              <a:rPr lang="en-US" sz="2000" dirty="0" smtClean="0">
                <a:latin typeface="Arial" charset="0"/>
                <a:cs typeface="Arial" charset="0"/>
              </a:rPr>
              <a:t/>
            </a:r>
            <a:br>
              <a:rPr lang="en-US" sz="2000" dirty="0" smtClean="0">
                <a:latin typeface="Arial" charset="0"/>
                <a:cs typeface="Arial" charset="0"/>
              </a:rPr>
            </a:br>
            <a:r>
              <a:rPr lang="en-US" sz="2000" b="0" dirty="0" smtClean="0">
                <a:latin typeface="Arial" charset="0"/>
                <a:cs typeface="Arial" charset="0"/>
              </a:rPr>
              <a:t>Rob Gardiner</a:t>
            </a:r>
            <a:br>
              <a:rPr lang="en-US" sz="2000" b="0" dirty="0" smtClean="0">
                <a:latin typeface="Arial" charset="0"/>
                <a:cs typeface="Arial" charset="0"/>
              </a:rPr>
            </a:br>
            <a:r>
              <a:rPr lang="en-US" sz="1600" b="0" dirty="0" smtClean="0">
                <a:latin typeface="Arial" charset="0"/>
                <a:cs typeface="Arial" charset="0"/>
              </a:rPr>
              <a:t>Armstrong Ceilings</a:t>
            </a:r>
            <a:r>
              <a:rPr lang="en-US" sz="2000" b="0" dirty="0" smtClean="0">
                <a:latin typeface="Arial" charset="0"/>
                <a:cs typeface="Arial" charset="0"/>
              </a:rPr>
              <a:t/>
            </a:r>
            <a:br>
              <a:rPr lang="en-US" sz="2000" b="0" dirty="0" smtClean="0">
                <a:latin typeface="Arial" charset="0"/>
                <a:cs typeface="Arial" charset="0"/>
              </a:rPr>
            </a:br>
            <a:r>
              <a:rPr lang="en-US" sz="1400" b="0" dirty="0" smtClean="0">
                <a:latin typeface="Arial" charset="0"/>
                <a:cs typeface="Arial" charset="0"/>
              </a:rPr>
              <a:t>Commercial Technical Manager EMEA</a:t>
            </a:r>
            <a:endParaRPr lang="en-US" sz="2400" dirty="0"/>
          </a:p>
        </p:txBody>
      </p:sp>
      <p:sp>
        <p:nvSpPr>
          <p:cNvPr id="11" name="Text Placeholder 10"/>
          <p:cNvSpPr>
            <a:spLocks noGrp="1"/>
          </p:cNvSpPr>
          <p:nvPr>
            <p:ph type="body" sz="quarter" idx="12"/>
          </p:nvPr>
        </p:nvSpPr>
        <p:spPr/>
        <p:txBody>
          <a:bodyPr/>
          <a:lstStyle/>
          <a:p>
            <a:r>
              <a:rPr lang="en-US" dirty="0" smtClean="0"/>
              <a:t>05 November 2018</a:t>
            </a:r>
            <a:endParaRPr lang="en-US" dirty="0"/>
          </a:p>
        </p:txBody>
      </p:sp>
      <p:pic>
        <p:nvPicPr>
          <p:cNvPr id="2" name="Picture 1"/>
          <p:cNvPicPr>
            <a:picLocks noChangeAspect="1"/>
          </p:cNvPicPr>
          <p:nvPr/>
        </p:nvPicPr>
        <p:blipFill>
          <a:blip r:embed="rId2"/>
          <a:stretch>
            <a:fillRect/>
          </a:stretch>
        </p:blipFill>
        <p:spPr>
          <a:xfrm>
            <a:off x="879849" y="1340768"/>
            <a:ext cx="2907000" cy="654075"/>
          </a:xfrm>
          <a:prstGeom prst="rect">
            <a:avLst/>
          </a:prstGeom>
        </p:spPr>
      </p:pic>
    </p:spTree>
    <p:extLst>
      <p:ext uri="{BB962C8B-B14F-4D97-AF65-F5344CB8AC3E}">
        <p14:creationId xmlns:p14="http://schemas.microsoft.com/office/powerpoint/2010/main" val="261241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2836" y="274721"/>
            <a:ext cx="7848600" cy="373062"/>
          </a:xfrm>
        </p:spPr>
        <p:txBody>
          <a:bodyPr/>
          <a:lstStyle/>
          <a:p>
            <a:r>
              <a:rPr lang="en-GB" dirty="0" smtClean="0"/>
              <a:t>Offsite </a:t>
            </a:r>
            <a:r>
              <a:rPr lang="en-GB" dirty="0" smtClean="0"/>
              <a:t>manufacture and BIM – perfect partners?</a:t>
            </a:r>
            <a:endParaRPr lang="en-GB" dirty="0"/>
          </a:p>
        </p:txBody>
      </p:sp>
      <p:sp>
        <p:nvSpPr>
          <p:cNvPr id="4" name="Text Placeholder 3"/>
          <p:cNvSpPr>
            <a:spLocks noGrp="1"/>
          </p:cNvSpPr>
          <p:nvPr>
            <p:ph type="body" sz="quarter" idx="21"/>
          </p:nvPr>
        </p:nvSpPr>
        <p:spPr>
          <a:xfrm>
            <a:off x="0" y="6214646"/>
            <a:ext cx="7086600" cy="338554"/>
          </a:xfrm>
        </p:spPr>
        <p:txBody>
          <a:bodyPr/>
          <a:lstStyle/>
          <a:p>
            <a:endParaRPr lang="en-US" dirty="0">
              <a:latin typeface="Arial Narrow" panose="020B0606020202030204" pitchFamily="34" charset="0"/>
            </a:endParaRPr>
          </a:p>
        </p:txBody>
      </p:sp>
      <p:grpSp>
        <p:nvGrpSpPr>
          <p:cNvPr id="13" name="Group 12"/>
          <p:cNvGrpSpPr/>
          <p:nvPr/>
        </p:nvGrpSpPr>
        <p:grpSpPr>
          <a:xfrm>
            <a:off x="0" y="3211967"/>
            <a:ext cx="8807500" cy="2765807"/>
            <a:chOff x="0" y="3211967"/>
            <a:chExt cx="8807500" cy="2765807"/>
          </a:xfrm>
        </p:grpSpPr>
        <p:pic>
          <p:nvPicPr>
            <p:cNvPr id="1028" name="Picture 4" descr="Image result for b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211967"/>
              <a:ext cx="3947468" cy="27658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4161892"/>
              <a:ext cx="4764711" cy="1754326"/>
            </a:xfrm>
            <a:prstGeom prst="rect">
              <a:avLst/>
            </a:prstGeom>
            <a:noFill/>
          </p:spPr>
          <p:txBody>
            <a:bodyPr wrap="square" rtlCol="0">
              <a:spAutoFit/>
            </a:bodyPr>
            <a:lstStyle/>
            <a:p>
              <a:pPr algn="r"/>
              <a:r>
                <a:rPr lang="en-GB" dirty="0" smtClean="0"/>
                <a:t>“BIM </a:t>
              </a:r>
              <a:r>
                <a:rPr lang="en-GB" dirty="0"/>
                <a:t>supports the efficient design, delivery and maintenance of infrastructure and buildings. The data you generate is then available to help others in the supply chain to make more informed decisions to improve productivity and reduce waste</a:t>
              </a:r>
              <a:r>
                <a:rPr lang="en-GB" dirty="0" smtClean="0"/>
                <a:t>.”</a:t>
              </a:r>
              <a:endParaRPr lang="en-GB" dirty="0"/>
            </a:p>
          </p:txBody>
        </p:sp>
      </p:grpSp>
      <p:grpSp>
        <p:nvGrpSpPr>
          <p:cNvPr id="12" name="Group 11"/>
          <p:cNvGrpSpPr/>
          <p:nvPr/>
        </p:nvGrpSpPr>
        <p:grpSpPr>
          <a:xfrm>
            <a:off x="414988" y="995921"/>
            <a:ext cx="7816448" cy="2765807"/>
            <a:chOff x="414988" y="995921"/>
            <a:chExt cx="7816448" cy="2765807"/>
          </a:xfrm>
        </p:grpSpPr>
        <p:sp>
          <p:nvSpPr>
            <p:cNvPr id="2" name="TextBox 1"/>
            <p:cNvSpPr txBox="1"/>
            <p:nvPr/>
          </p:nvSpPr>
          <p:spPr>
            <a:xfrm>
              <a:off x="4503232" y="995921"/>
              <a:ext cx="3728204" cy="1754326"/>
            </a:xfrm>
            <a:prstGeom prst="rect">
              <a:avLst/>
            </a:prstGeom>
            <a:noFill/>
          </p:spPr>
          <p:txBody>
            <a:bodyPr wrap="square" rtlCol="0">
              <a:spAutoFit/>
            </a:bodyPr>
            <a:lstStyle/>
            <a:p>
              <a:r>
                <a:rPr lang="en-GB" dirty="0" smtClean="0"/>
                <a:t>“Designing buildings and assembling them onsite </a:t>
              </a:r>
              <a:r>
                <a:rPr lang="en-GB" dirty="0"/>
                <a:t>from </a:t>
              </a:r>
              <a:r>
                <a:rPr lang="en-GB" dirty="0" smtClean="0"/>
                <a:t>offsite manufactured </a:t>
              </a:r>
              <a:r>
                <a:rPr lang="en-GB" dirty="0"/>
                <a:t>assemblies and </a:t>
              </a:r>
              <a:r>
                <a:rPr lang="en-GB" dirty="0" smtClean="0"/>
                <a:t>components can deliver improvements in quality, value and productivity for UK construction.”</a:t>
              </a:r>
              <a:endParaRPr lang="en-GB" dirty="0"/>
            </a:p>
          </p:txBody>
        </p:sp>
        <p:pic>
          <p:nvPicPr>
            <p:cNvPr id="1026" name="Picture 2" descr="Image result for offsite construc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988" y="995921"/>
              <a:ext cx="3947468" cy="2765807"/>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5228" y="2378824"/>
            <a:ext cx="2055025" cy="1918024"/>
          </a:xfrm>
          <a:prstGeom prst="rect">
            <a:avLst/>
          </a:prstGeom>
        </p:spPr>
      </p:pic>
    </p:spTree>
    <p:extLst>
      <p:ext uri="{BB962C8B-B14F-4D97-AF65-F5344CB8AC3E}">
        <p14:creationId xmlns:p14="http://schemas.microsoft.com/office/powerpoint/2010/main" val="244481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262754" y="931696"/>
            <a:ext cx="4825576" cy="2719754"/>
          </a:xfrm>
          <a:prstGeom prst="rect">
            <a:avLst/>
          </a:prstGeom>
        </p:spPr>
      </p:pic>
      <p:sp>
        <p:nvSpPr>
          <p:cNvPr id="3" name="Title 2"/>
          <p:cNvSpPr>
            <a:spLocks noGrp="1"/>
          </p:cNvSpPr>
          <p:nvPr>
            <p:ph type="title"/>
          </p:nvPr>
        </p:nvSpPr>
        <p:spPr>
          <a:xfrm>
            <a:off x="382836" y="274721"/>
            <a:ext cx="7848600" cy="373062"/>
          </a:xfrm>
        </p:spPr>
        <p:txBody>
          <a:bodyPr/>
          <a:lstStyle/>
          <a:p>
            <a:r>
              <a:rPr lang="en-GB" dirty="0" smtClean="0"/>
              <a:t>What can be manufactured offsite…?</a:t>
            </a:r>
            <a:endParaRPr lang="en-GB" dirty="0"/>
          </a:p>
        </p:txBody>
      </p:sp>
      <p:sp>
        <p:nvSpPr>
          <p:cNvPr id="4" name="Text Placeholder 3"/>
          <p:cNvSpPr>
            <a:spLocks noGrp="1"/>
          </p:cNvSpPr>
          <p:nvPr>
            <p:ph type="body" sz="quarter" idx="21"/>
          </p:nvPr>
        </p:nvSpPr>
        <p:spPr>
          <a:xfrm>
            <a:off x="0" y="6214646"/>
            <a:ext cx="7086600" cy="338554"/>
          </a:xfrm>
        </p:spPr>
        <p:txBody>
          <a:bodyPr/>
          <a:lstStyle/>
          <a:p>
            <a:endParaRPr lang="en-US" dirty="0">
              <a:latin typeface="Arial Narrow" panose="020B0606020202030204" pitchFamily="34" charset="0"/>
            </a:endParaRPr>
          </a:p>
        </p:txBody>
      </p:sp>
      <p:pic>
        <p:nvPicPr>
          <p:cNvPr id="9" name="Picture 8"/>
          <p:cNvPicPr>
            <a:picLocks noChangeAspect="1"/>
          </p:cNvPicPr>
          <p:nvPr/>
        </p:nvPicPr>
        <p:blipFill>
          <a:blip r:embed="rId4"/>
          <a:stretch>
            <a:fillRect/>
          </a:stretch>
        </p:blipFill>
        <p:spPr>
          <a:xfrm>
            <a:off x="3419872" y="3759617"/>
            <a:ext cx="1668458" cy="2234097"/>
          </a:xfrm>
          <a:prstGeom prst="rect">
            <a:avLst/>
          </a:prstGeom>
        </p:spPr>
      </p:pic>
      <p:pic>
        <p:nvPicPr>
          <p:cNvPr id="10" name="Picture 9"/>
          <p:cNvPicPr>
            <a:picLocks noChangeAspect="1"/>
          </p:cNvPicPr>
          <p:nvPr/>
        </p:nvPicPr>
        <p:blipFill>
          <a:blip r:embed="rId5"/>
          <a:stretch>
            <a:fillRect/>
          </a:stretch>
        </p:blipFill>
        <p:spPr>
          <a:xfrm>
            <a:off x="5654147" y="1988840"/>
            <a:ext cx="2577289" cy="4004874"/>
          </a:xfrm>
          <a:prstGeom prst="rect">
            <a:avLst/>
          </a:prstGeom>
        </p:spPr>
      </p:pic>
      <p:pic>
        <p:nvPicPr>
          <p:cNvPr id="11" name="Picture 10"/>
          <p:cNvPicPr>
            <a:picLocks noChangeAspect="1"/>
          </p:cNvPicPr>
          <p:nvPr/>
        </p:nvPicPr>
        <p:blipFill>
          <a:blip r:embed="rId6"/>
          <a:stretch>
            <a:fillRect/>
          </a:stretch>
        </p:blipFill>
        <p:spPr>
          <a:xfrm>
            <a:off x="217397" y="3818141"/>
            <a:ext cx="2311907" cy="2248453"/>
          </a:xfrm>
          <a:prstGeom prst="rect">
            <a:avLst/>
          </a:prstGeom>
        </p:spPr>
      </p:pic>
    </p:spTree>
    <p:extLst>
      <p:ext uri="{BB962C8B-B14F-4D97-AF65-F5344CB8AC3E}">
        <p14:creationId xmlns:p14="http://schemas.microsoft.com/office/powerpoint/2010/main" val="79572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2836" y="274721"/>
            <a:ext cx="7848600" cy="373062"/>
          </a:xfrm>
        </p:spPr>
        <p:txBody>
          <a:bodyPr/>
          <a:lstStyle/>
          <a:p>
            <a:r>
              <a:rPr lang="en-GB" dirty="0" smtClean="0"/>
              <a:t>Can everything be assembled </a:t>
            </a:r>
            <a:r>
              <a:rPr lang="en-GB" dirty="0" smtClean="0"/>
              <a:t>offsite?</a:t>
            </a:r>
            <a:endParaRPr lang="en-GB" dirty="0"/>
          </a:p>
        </p:txBody>
      </p:sp>
      <p:sp>
        <p:nvSpPr>
          <p:cNvPr id="4" name="Text Placeholder 3"/>
          <p:cNvSpPr>
            <a:spLocks noGrp="1"/>
          </p:cNvSpPr>
          <p:nvPr>
            <p:ph type="body" sz="quarter" idx="21"/>
          </p:nvPr>
        </p:nvSpPr>
        <p:spPr>
          <a:xfrm>
            <a:off x="0" y="6214646"/>
            <a:ext cx="7086600" cy="338554"/>
          </a:xfrm>
        </p:spPr>
        <p:txBody>
          <a:bodyPr/>
          <a:lstStyle/>
          <a:p>
            <a:endParaRPr lang="en-US" dirty="0">
              <a:latin typeface="Arial Narrow" panose="020B0606020202030204" pitchFamily="34" charset="0"/>
            </a:endParaRPr>
          </a:p>
        </p:txBody>
      </p:sp>
      <p:sp>
        <p:nvSpPr>
          <p:cNvPr id="6" name="TextBox 5"/>
          <p:cNvSpPr txBox="1"/>
          <p:nvPr/>
        </p:nvSpPr>
        <p:spPr>
          <a:xfrm>
            <a:off x="382835" y="2802704"/>
            <a:ext cx="8450091" cy="369332"/>
          </a:xfrm>
          <a:prstGeom prst="rect">
            <a:avLst/>
          </a:prstGeom>
          <a:noFill/>
        </p:spPr>
        <p:txBody>
          <a:bodyPr wrap="square" rtlCol="0">
            <a:spAutoFit/>
          </a:bodyPr>
          <a:lstStyle/>
          <a:p>
            <a:pPr algn="ctr"/>
            <a:r>
              <a:rPr lang="en-GB" dirty="0" smtClean="0"/>
              <a:t>It doesn’t make sense for all elements of a building to be assembled offsite…</a:t>
            </a:r>
            <a:endParaRPr lang="en-GB" dirty="0"/>
          </a:p>
        </p:txBody>
      </p:sp>
      <p:pic>
        <p:nvPicPr>
          <p:cNvPr id="2052" name="Picture 4" descr="Image result for bolted down furni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2999" y="1008566"/>
            <a:ext cx="2812347" cy="166573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82835" y="3441343"/>
            <a:ext cx="8450091" cy="2467302"/>
            <a:chOff x="382835" y="3441343"/>
            <a:chExt cx="8450091" cy="2467302"/>
          </a:xfrm>
        </p:grpSpPr>
        <p:sp>
          <p:nvSpPr>
            <p:cNvPr id="7" name="TextBox 6"/>
            <p:cNvSpPr txBox="1"/>
            <p:nvPr/>
          </p:nvSpPr>
          <p:spPr>
            <a:xfrm>
              <a:off x="3206870" y="3471730"/>
              <a:ext cx="3054114" cy="1477328"/>
            </a:xfrm>
            <a:prstGeom prst="rect">
              <a:avLst/>
            </a:prstGeom>
            <a:noFill/>
          </p:spPr>
          <p:txBody>
            <a:bodyPr wrap="square" rtlCol="0">
              <a:spAutoFit/>
            </a:bodyPr>
            <a:lstStyle/>
            <a:p>
              <a:r>
                <a:rPr lang="en-GB" dirty="0" smtClean="0"/>
                <a:t>But it is not </a:t>
              </a:r>
              <a:r>
                <a:rPr lang="en-GB" dirty="0" smtClean="0"/>
                <a:t>just furniture… </a:t>
              </a:r>
            </a:p>
            <a:p>
              <a:endParaRPr lang="en-GB" dirty="0" smtClean="0"/>
            </a:p>
            <a:p>
              <a:r>
                <a:rPr lang="en-GB" dirty="0" smtClean="0"/>
                <a:t>Other </a:t>
              </a:r>
              <a:r>
                <a:rPr lang="en-GB" dirty="0" smtClean="0"/>
                <a:t>fit-out components such as carpets, ceilings, etc.…</a:t>
              </a:r>
              <a:endParaRPr lang="en-GB" dirty="0"/>
            </a:p>
          </p:txBody>
        </p:sp>
        <p:pic>
          <p:nvPicPr>
            <p:cNvPr id="2056" name="Picture 8" descr="Dune eVo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835" y="3447259"/>
              <a:ext cx="2461385" cy="246138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Optima L Cano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5624" y="3441343"/>
              <a:ext cx="2467302" cy="24673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251520" y="789302"/>
            <a:ext cx="3532412" cy="2104257"/>
            <a:chOff x="382836" y="807798"/>
            <a:chExt cx="3532412" cy="2104257"/>
          </a:xfrm>
        </p:grpSpPr>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2836" y="807798"/>
              <a:ext cx="1353829" cy="1713708"/>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62914" y="1208343"/>
              <a:ext cx="2352334" cy="1703712"/>
            </a:xfrm>
            <a:prstGeom prst="rect">
              <a:avLst/>
            </a:prstGeom>
          </p:spPr>
        </p:pic>
      </p:grpSp>
      <p:sp>
        <p:nvSpPr>
          <p:cNvPr id="10" name="Right Arrow 9"/>
          <p:cNvSpPr/>
          <p:nvPr/>
        </p:nvSpPr>
        <p:spPr>
          <a:xfrm>
            <a:off x="4013847" y="1622459"/>
            <a:ext cx="720080"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834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500"/>
                                        <p:tgtEl>
                                          <p:spTgt spid="205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2836" y="274721"/>
            <a:ext cx="7848600" cy="373062"/>
          </a:xfrm>
        </p:spPr>
        <p:txBody>
          <a:bodyPr/>
          <a:lstStyle/>
          <a:p>
            <a:r>
              <a:rPr lang="en-GB" dirty="0" smtClean="0"/>
              <a:t>So, </a:t>
            </a:r>
            <a:r>
              <a:rPr lang="en-GB" dirty="0"/>
              <a:t>what about elements that cannot be assembled offsite?</a:t>
            </a:r>
            <a:endParaRPr lang="en-GB" dirty="0"/>
          </a:p>
        </p:txBody>
      </p:sp>
      <p:sp>
        <p:nvSpPr>
          <p:cNvPr id="4" name="Text Placeholder 3"/>
          <p:cNvSpPr>
            <a:spLocks noGrp="1"/>
          </p:cNvSpPr>
          <p:nvPr>
            <p:ph type="body" sz="quarter" idx="21"/>
          </p:nvPr>
        </p:nvSpPr>
        <p:spPr>
          <a:xfrm>
            <a:off x="0" y="6214646"/>
            <a:ext cx="7086600" cy="338554"/>
          </a:xfrm>
        </p:spPr>
        <p:txBody>
          <a:bodyPr/>
          <a:lstStyle/>
          <a:p>
            <a:endParaRPr lang="en-US" dirty="0">
              <a:latin typeface="Arial Narrow" panose="020B060602020203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3300" y="1811382"/>
            <a:ext cx="5067163" cy="380037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1575775"/>
            <a:ext cx="2690653" cy="4035979"/>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242670"/>
            <a:ext cx="9144000" cy="3369084"/>
          </a:xfrm>
          <a:prstGeom prst="rect">
            <a:avLst/>
          </a:prstGeom>
        </p:spPr>
      </p:pic>
    </p:spTree>
    <p:extLst>
      <p:ext uri="{BB962C8B-B14F-4D97-AF65-F5344CB8AC3E}">
        <p14:creationId xmlns:p14="http://schemas.microsoft.com/office/powerpoint/2010/main" val="136241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2836" y="274721"/>
            <a:ext cx="7848600" cy="373062"/>
          </a:xfrm>
        </p:spPr>
        <p:txBody>
          <a:bodyPr/>
          <a:lstStyle/>
          <a:p>
            <a:r>
              <a:rPr lang="en-GB" dirty="0"/>
              <a:t>Designing offsite for onsite assembly</a:t>
            </a:r>
            <a:endParaRPr lang="en-GB" dirty="0"/>
          </a:p>
        </p:txBody>
      </p:sp>
      <p:sp>
        <p:nvSpPr>
          <p:cNvPr id="4" name="Text Placeholder 3"/>
          <p:cNvSpPr>
            <a:spLocks noGrp="1"/>
          </p:cNvSpPr>
          <p:nvPr>
            <p:ph type="body" sz="quarter" idx="21"/>
          </p:nvPr>
        </p:nvSpPr>
        <p:spPr>
          <a:xfrm>
            <a:off x="0" y="6214646"/>
            <a:ext cx="7086600" cy="338554"/>
          </a:xfrm>
        </p:spPr>
        <p:txBody>
          <a:bodyPr/>
          <a:lstStyle/>
          <a:p>
            <a:endParaRPr lang="en-US" dirty="0">
              <a:latin typeface="Arial Narrow" panose="020B0606020202030204" pitchFamily="34" charset="0"/>
            </a:endParaRPr>
          </a:p>
        </p:txBody>
      </p:sp>
      <p:grpSp>
        <p:nvGrpSpPr>
          <p:cNvPr id="9" name="Group 8"/>
          <p:cNvGrpSpPr/>
          <p:nvPr/>
        </p:nvGrpSpPr>
        <p:grpSpPr>
          <a:xfrm>
            <a:off x="556926" y="3645025"/>
            <a:ext cx="8007479" cy="2140566"/>
            <a:chOff x="556926" y="3645025"/>
            <a:chExt cx="8007479" cy="2140566"/>
          </a:xfrm>
        </p:grpSpPr>
        <p:pic>
          <p:nvPicPr>
            <p:cNvPr id="1026"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22394" r="16093"/>
            <a:stretch/>
          </p:blipFill>
          <p:spPr bwMode="auto">
            <a:xfrm>
              <a:off x="5646439" y="3645025"/>
              <a:ext cx="2917966" cy="21405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926" y="3645025"/>
              <a:ext cx="4756812" cy="21405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556926" y="1011626"/>
            <a:ext cx="7111418" cy="2204343"/>
            <a:chOff x="556926" y="1011626"/>
            <a:chExt cx="7111418" cy="2204343"/>
          </a:xfrm>
        </p:grpSpPr>
        <p:sp>
          <p:nvSpPr>
            <p:cNvPr id="5" name="TextBox 4"/>
            <p:cNvSpPr txBox="1"/>
            <p:nvPr/>
          </p:nvSpPr>
          <p:spPr>
            <a:xfrm>
              <a:off x="4139952" y="1011626"/>
              <a:ext cx="3528392" cy="400110"/>
            </a:xfrm>
            <a:prstGeom prst="rect">
              <a:avLst/>
            </a:prstGeom>
            <a:noFill/>
          </p:spPr>
          <p:txBody>
            <a:bodyPr wrap="square" rtlCol="0">
              <a:spAutoFit/>
            </a:bodyPr>
            <a:lstStyle/>
            <a:p>
              <a:r>
                <a:rPr lang="en-GB" sz="2000" dirty="0" smtClean="0"/>
                <a:t>So what is the solution?….</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926" y="1011626"/>
              <a:ext cx="3322148" cy="2204343"/>
            </a:xfrm>
            <a:prstGeom prst="rect">
              <a:avLst/>
            </a:prstGeom>
          </p:spPr>
        </p:pic>
      </p:grpSp>
      <p:sp>
        <p:nvSpPr>
          <p:cNvPr id="10" name="TextBox 9"/>
          <p:cNvSpPr txBox="1"/>
          <p:nvPr/>
        </p:nvSpPr>
        <p:spPr>
          <a:xfrm>
            <a:off x="4139952" y="1892530"/>
            <a:ext cx="4424453" cy="1323439"/>
          </a:xfrm>
          <a:prstGeom prst="rect">
            <a:avLst/>
          </a:prstGeom>
          <a:noFill/>
        </p:spPr>
        <p:txBody>
          <a:bodyPr wrap="square" rtlCol="0">
            <a:spAutoFit/>
          </a:bodyPr>
          <a:lstStyle/>
          <a:p>
            <a:r>
              <a:rPr lang="en-GB" sz="2000" dirty="0" smtClean="0"/>
              <a:t>Think about how, in your offsite assembly designs, you can include things to make the onsite assembly process easier and more efficient… </a:t>
            </a:r>
            <a:endParaRPr lang="en-GB" sz="2000" dirty="0"/>
          </a:p>
        </p:txBody>
      </p:sp>
    </p:spTree>
    <p:extLst>
      <p:ext uri="{BB962C8B-B14F-4D97-AF65-F5344CB8AC3E}">
        <p14:creationId xmlns:p14="http://schemas.microsoft.com/office/powerpoint/2010/main" val="39251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How to manage this…?</a:t>
            </a:r>
            <a:endParaRPr lang="en-GB" dirty="0"/>
          </a:p>
        </p:txBody>
      </p:sp>
      <p:sp>
        <p:nvSpPr>
          <p:cNvPr id="4" name="Text Placeholder 3"/>
          <p:cNvSpPr>
            <a:spLocks noGrp="1"/>
          </p:cNvSpPr>
          <p:nvPr>
            <p:ph type="body" sz="quarter" idx="21"/>
          </p:nvPr>
        </p:nvSpPr>
        <p:spPr/>
        <p:txBody>
          <a:bodyPr/>
          <a:lstStyle/>
          <a:p>
            <a:endParaRPr lang="en-GB"/>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507" y="1196752"/>
            <a:ext cx="7920880" cy="4536504"/>
          </a:xfrm>
          <a:prstGeom prst="rect">
            <a:avLst/>
          </a:prstGeom>
        </p:spPr>
      </p:pic>
    </p:spTree>
    <p:extLst>
      <p:ext uri="{BB962C8B-B14F-4D97-AF65-F5344CB8AC3E}">
        <p14:creationId xmlns:p14="http://schemas.microsoft.com/office/powerpoint/2010/main" val="36829577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41640" y="1772816"/>
            <a:ext cx="8241262" cy="3816424"/>
          </a:xfrm>
          <a:prstGeom prst="rect">
            <a:avLst/>
          </a:prstGeom>
        </p:spPr>
      </p:pic>
      <p:sp>
        <p:nvSpPr>
          <p:cNvPr id="3" name="Title 2"/>
          <p:cNvSpPr>
            <a:spLocks noGrp="1"/>
          </p:cNvSpPr>
          <p:nvPr>
            <p:ph type="title"/>
          </p:nvPr>
        </p:nvSpPr>
        <p:spPr/>
        <p:txBody>
          <a:bodyPr/>
          <a:lstStyle/>
          <a:p>
            <a:r>
              <a:rPr lang="en-GB" dirty="0" smtClean="0"/>
              <a:t>Use manufacturers product data in the BIM environment</a:t>
            </a:r>
            <a:endParaRPr lang="en-GB" dirty="0"/>
          </a:p>
        </p:txBody>
      </p:sp>
      <p:sp>
        <p:nvSpPr>
          <p:cNvPr id="4" name="Text Placeholder 3"/>
          <p:cNvSpPr>
            <a:spLocks noGrp="1"/>
          </p:cNvSpPr>
          <p:nvPr>
            <p:ph type="body" sz="quarter" idx="21"/>
          </p:nvPr>
        </p:nvSpPr>
        <p:spPr/>
        <p:txBody>
          <a:bodyPr/>
          <a:lstStyle/>
          <a:p>
            <a:endParaRPr lang="en-GB"/>
          </a:p>
        </p:txBody>
      </p:sp>
      <p:pic>
        <p:nvPicPr>
          <p:cNvPr id="5" name="Picture 4"/>
          <p:cNvPicPr>
            <a:picLocks noChangeAspect="1"/>
          </p:cNvPicPr>
          <p:nvPr/>
        </p:nvPicPr>
        <p:blipFill>
          <a:blip r:embed="rId4"/>
          <a:stretch>
            <a:fillRect/>
          </a:stretch>
        </p:blipFill>
        <p:spPr>
          <a:xfrm>
            <a:off x="179512" y="1772816"/>
            <a:ext cx="8403390" cy="4129127"/>
          </a:xfrm>
          <a:prstGeom prst="rect">
            <a:avLst/>
          </a:prstGeom>
        </p:spPr>
      </p:pic>
    </p:spTree>
    <p:extLst>
      <p:ext uri="{BB962C8B-B14F-4D97-AF65-F5344CB8AC3E}">
        <p14:creationId xmlns:p14="http://schemas.microsoft.com/office/powerpoint/2010/main" val="42160478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9"/>
          </p:nvPr>
        </p:nvSpPr>
        <p:spPr/>
        <p:txBody>
          <a:bodyPr/>
          <a:lstStyle/>
          <a:p>
            <a:pPr defTabSz="622300">
              <a:spcBef>
                <a:spcPts val="0"/>
              </a:spcBef>
            </a:pPr>
            <a:endParaRPr lang="en-GB" dirty="0" smtClean="0"/>
          </a:p>
          <a:p>
            <a:pPr defTabSz="622300">
              <a:spcBef>
                <a:spcPts val="0"/>
              </a:spcBef>
            </a:pPr>
            <a:endParaRPr lang="en-GB" dirty="0"/>
          </a:p>
          <a:p>
            <a:pPr defTabSz="622300">
              <a:spcBef>
                <a:spcPts val="0"/>
              </a:spcBef>
            </a:pPr>
            <a:endParaRPr lang="en-GB" dirty="0" smtClean="0"/>
          </a:p>
          <a:p>
            <a:pPr defTabSz="622300">
              <a:spcBef>
                <a:spcPts val="0"/>
              </a:spcBef>
            </a:pPr>
            <a:endParaRPr lang="en-GB" dirty="0"/>
          </a:p>
          <a:p>
            <a:pPr defTabSz="622300">
              <a:spcBef>
                <a:spcPts val="0"/>
              </a:spcBef>
            </a:pPr>
            <a:endParaRPr lang="en-GB" dirty="0" smtClean="0"/>
          </a:p>
          <a:p>
            <a:pPr defTabSz="622300">
              <a:spcBef>
                <a:spcPts val="0"/>
              </a:spcBef>
            </a:pPr>
            <a:endParaRPr lang="en-GB" dirty="0"/>
          </a:p>
          <a:p>
            <a:pPr algn="ctr" defTabSz="622300">
              <a:spcBef>
                <a:spcPts val="0"/>
              </a:spcBef>
            </a:pPr>
            <a:r>
              <a:rPr lang="en-GB" sz="5400" dirty="0" smtClean="0"/>
              <a:t>Questions?</a:t>
            </a:r>
          </a:p>
        </p:txBody>
      </p:sp>
      <p:sp>
        <p:nvSpPr>
          <p:cNvPr id="3" name="Title 2"/>
          <p:cNvSpPr>
            <a:spLocks noGrp="1"/>
          </p:cNvSpPr>
          <p:nvPr>
            <p:ph type="title"/>
          </p:nvPr>
        </p:nvSpPr>
        <p:spPr/>
        <p:txBody>
          <a:bodyPr/>
          <a:lstStyle/>
          <a:p>
            <a:endParaRPr lang="en-US" dirty="0"/>
          </a:p>
        </p:txBody>
      </p:sp>
      <p:sp>
        <p:nvSpPr>
          <p:cNvPr id="4" name="Text Placeholder 3"/>
          <p:cNvSpPr>
            <a:spLocks noGrp="1"/>
          </p:cNvSpPr>
          <p:nvPr>
            <p:ph type="body" sz="quarter" idx="21"/>
          </p:nvPr>
        </p:nvSpPr>
        <p:spPr>
          <a:xfrm>
            <a:off x="0" y="6214646"/>
            <a:ext cx="7086600" cy="338554"/>
          </a:xfrm>
        </p:spPr>
        <p:txBody>
          <a:bodyPr/>
          <a:lstStyle/>
          <a:p>
            <a:endParaRPr lang="en-US" dirty="0"/>
          </a:p>
        </p:txBody>
      </p:sp>
    </p:spTree>
    <p:extLst>
      <p:ext uri="{BB962C8B-B14F-4D97-AF65-F5344CB8AC3E}">
        <p14:creationId xmlns:p14="http://schemas.microsoft.com/office/powerpoint/2010/main" val="2977716434"/>
      </p:ext>
    </p:extLst>
  </p:cSld>
  <p:clrMapOvr>
    <a:masterClrMapping/>
  </p:clrMapOvr>
  <p:timing>
    <p:tnLst>
      <p:par>
        <p:cTn id="1" dur="indefinite" restart="never" nodeType="tmRoot"/>
      </p:par>
    </p:tnLst>
  </p:timing>
</p:sld>
</file>

<file path=ppt/theme/theme1.xml><?xml version="1.0" encoding="utf-8"?>
<a:theme xmlns:a="http://schemas.openxmlformats.org/drawingml/2006/main" name="AWI Brand Template_4-3">
  <a:themeElements>
    <a:clrScheme name="AWI Brand Colors">
      <a:dk1>
        <a:sysClr val="windowText" lastClr="000000"/>
      </a:dk1>
      <a:lt1>
        <a:sysClr val="window" lastClr="FFFFFF"/>
      </a:lt1>
      <a:dk2>
        <a:srgbClr val="000000"/>
      </a:dk2>
      <a:lt2>
        <a:srgbClr val="EEECE1"/>
      </a:lt2>
      <a:accent1>
        <a:srgbClr val="371D88"/>
      </a:accent1>
      <a:accent2>
        <a:srgbClr val="E03C31"/>
      </a:accent2>
      <a:accent3>
        <a:srgbClr val="789D4A"/>
      </a:accent3>
      <a:accent4>
        <a:srgbClr val="C0B561"/>
      </a:accent4>
      <a:accent5>
        <a:srgbClr val="4797A8"/>
      </a:accent5>
      <a:accent6>
        <a:srgbClr val="97999B"/>
      </a:accent6>
      <a:hlink>
        <a:srgbClr val="0090DA"/>
      </a:hlink>
      <a:folHlink>
        <a:srgbClr val="AA006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E71A0873737643A454644EAEDB4E72" ma:contentTypeVersion="0" ma:contentTypeDescription="Create a new document." ma:contentTypeScope="" ma:versionID="6267a2f8149c6e9e7fea9e0ccfe518d3">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7582421A-81F2-460E-9265-49AD668F9B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3A75B2A4-1767-422D-AD5B-6366A2465390}">
  <ds:schemaRefs>
    <ds:schemaRef ds:uri="http://schemas.microsoft.com/sharepoint/v3/contenttype/forms"/>
  </ds:schemaRefs>
</ds:datastoreItem>
</file>

<file path=customXml/itemProps3.xml><?xml version="1.0" encoding="utf-8"?>
<ds:datastoreItem xmlns:ds="http://schemas.openxmlformats.org/officeDocument/2006/customXml" ds:itemID="{C29E3AAC-25AA-4D19-A3A6-E8A7E70593FA}">
  <ds:schemaRefs>
    <ds:schemaRef ds:uri="http://schemas.openxmlformats.org/package/2006/metadata/core-properties"/>
    <ds:schemaRef ds:uri="http://purl.org/dc/elements/1.1/"/>
    <ds:schemaRef ds:uri="http://purl.org/dc/dcmitype/"/>
    <ds:schemaRef ds:uri="http://schemas.microsoft.com/office/2006/documentManagement/types"/>
    <ds:schemaRef ds:uri="http://purl.org/dc/term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AWI Brand Template_4-3</Template>
  <TotalTime>4711</TotalTime>
  <Words>486</Words>
  <Application>Microsoft Office PowerPoint</Application>
  <PresentationFormat>On-screen Show (4:3)</PresentationFormat>
  <Paragraphs>60</Paragraphs>
  <Slides>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Arial </vt:lpstr>
      <vt:lpstr>Arial Narrow</vt:lpstr>
      <vt:lpstr>Calibri</vt:lpstr>
      <vt:lpstr>HelveticaNeueLT Std Lt</vt:lpstr>
      <vt:lpstr>AWI Brand Template_4-3</vt:lpstr>
      <vt:lpstr>Offsite data for onsite assembly   Rob Gardiner Armstrong Ceilings Commercial Technical Manager EMEA</vt:lpstr>
      <vt:lpstr>Offsite manufacture and BIM – perfect partners?</vt:lpstr>
      <vt:lpstr>What can be manufactured offsite…?</vt:lpstr>
      <vt:lpstr>Can everything be assembled offsite?</vt:lpstr>
      <vt:lpstr>So, what about elements that cannot be assembled offsite?</vt:lpstr>
      <vt:lpstr>Designing offsite for onsite assembly</vt:lpstr>
      <vt:lpstr>How to manage this…?</vt:lpstr>
      <vt:lpstr>Use manufacturers product data in the BIM environment</vt:lpstr>
      <vt:lpstr>PowerPoint Presentation</vt:lpstr>
    </vt:vector>
  </TitlesOfParts>
  <Company>Armstrong World Industries,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EMEA Product Vitality Meeting</dc:title>
  <dc:creator>jkerr</dc:creator>
  <cp:lastModifiedBy>Robert Gardiner</cp:lastModifiedBy>
  <cp:revision>238</cp:revision>
  <cp:lastPrinted>2018-08-08T13:16:37Z</cp:lastPrinted>
  <dcterms:created xsi:type="dcterms:W3CDTF">2017-05-31T14:27:55Z</dcterms:created>
  <dcterms:modified xsi:type="dcterms:W3CDTF">2018-10-30T18:29:30Z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0x0101005AE71A0873737643A454644EAEDB4E72</vt:lpwstr>
  </property>
</Properties>
</file>