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  <p:sldMasterId id="2147483714" r:id="rId5"/>
    <p:sldMasterId id="2147483732" r:id="rId6"/>
    <p:sldMasterId id="2147483750" r:id="rId7"/>
    <p:sldMasterId id="2147483768" r:id="rId8"/>
  </p:sldMasterIdLst>
  <p:notesMasterIdLst>
    <p:notesMasterId r:id="rId17"/>
  </p:notesMasterIdLst>
  <p:sldIdLst>
    <p:sldId id="259" r:id="rId9"/>
    <p:sldId id="261" r:id="rId10"/>
    <p:sldId id="257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76AC9-4C93-4AEE-A2B5-33EA61D83461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5138-3AAF-4E0C-A1E0-B49DA1410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54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Full precast solution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CORRIB ONSHORE PIPELINE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5211E3-89AB-46F4-8AB1-C4DD9CC02E7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22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CORRIB ONSHORE PIPELINE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5211E3-89AB-46F4-8AB1-C4DD9CC02E7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32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CORRIB ONSHORE PIPELINE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5211E3-89AB-46F4-8AB1-C4DD9CC02E7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CORRIB ONSHORE PIPELINE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5211E3-89AB-46F4-8AB1-C4DD9CC02E7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6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CORRIB ONSHORE PIPELINE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5211E3-89AB-46F4-8AB1-C4DD9CC02E7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2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9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75514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69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71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5010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1" y="0"/>
            <a:ext cx="2274319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279611" y="1052518"/>
            <a:ext cx="2450972" cy="5838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69" y="620713"/>
            <a:ext cx="6938963" cy="5022206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71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9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625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69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71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9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099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69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9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71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886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9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4" y="0"/>
            <a:ext cx="4374356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69" y="1052532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6757989" y="0"/>
            <a:ext cx="23860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1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493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9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3" y="0"/>
            <a:ext cx="6759178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69" y="1052532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1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404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9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69" y="1052532"/>
            <a:ext cx="1782365" cy="31321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92996" y="0"/>
            <a:ext cx="675100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1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417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0"/>
            <a:ext cx="7866459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9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70752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3"/>
            <a:ext cx="5104209" cy="6903695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9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6435337" y="620713"/>
            <a:ext cx="2538413" cy="1152526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6435330" y="1844683"/>
            <a:ext cx="2538412" cy="4358875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10240091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5095674" y="225425"/>
            <a:ext cx="3878077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9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447800" y="3281137"/>
            <a:ext cx="3448050" cy="754748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447800" y="4257675"/>
            <a:ext cx="3448050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277551" y="225425"/>
            <a:ext cx="3818123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5328048" y="4257675"/>
            <a:ext cx="3645694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5095664" y="3254207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328048" y="3281363"/>
            <a:ext cx="3645694" cy="7540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 lang="en-CA" sz="2800" b="1" i="0" kern="1200" baseline="0" dirty="0" smtClean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/>
            </a:pPr>
            <a:r>
              <a:rPr lang="en-CA" sz="2800" dirty="0" smtClean="0"/>
              <a:t>Insert project title here</a:t>
            </a:r>
          </a:p>
        </p:txBody>
      </p:sp>
    </p:spTree>
    <p:extLst>
      <p:ext uri="{BB962C8B-B14F-4D97-AF65-F5344CB8AC3E}">
        <p14:creationId xmlns:p14="http://schemas.microsoft.com/office/powerpoint/2010/main" val="14053204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9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10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69" y="1844675"/>
            <a:ext cx="6938963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37611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9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slide title here</a:t>
            </a:r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10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60" y="1844675"/>
            <a:ext cx="3239690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328050" y="1844675"/>
            <a:ext cx="3267075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4" name="Connecteur droit 3"/>
          <p:cNvCxnSpPr>
            <a:stCxn id="13" idx="2"/>
          </p:cNvCxnSpPr>
          <p:nvPr userDrawn="1"/>
        </p:nvCxnSpPr>
        <p:spPr>
          <a:xfrm flipH="1">
            <a:off x="5093074" y="1773239"/>
            <a:ext cx="32568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5570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/>
          <a:lstStyle/>
          <a:p>
            <a:fld id="{882CB4B6-17D5-489C-A2FF-E3C0CB398049}" type="datetimeFigureOut">
              <a:rPr lang="en-GB" smtClean="0">
                <a:solidFill>
                  <a:prstClr val="black"/>
                </a:solidFill>
              </a:rPr>
              <a:pPr/>
              <a:t>20/07/2018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2F9-423C-4FAE-817F-0A21B0B00E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5826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49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84" y="0"/>
            <a:ext cx="2274319" cy="5949194"/>
          </a:xfrm>
          <a:prstGeom prst="rect">
            <a:avLst/>
          </a:prstGeom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82040"/>
            <a:ext cx="4374356" cy="188925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3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49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68589"/>
            <a:ext cx="4374356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3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>
              <a:solidFill>
                <a:srgbClr val="FFFF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84" y="0"/>
            <a:ext cx="2274319" cy="594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749" y="2241550"/>
            <a:ext cx="3880039" cy="24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6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5328047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" y="1047583"/>
            <a:ext cx="2453042" cy="58432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328049" y="0"/>
            <a:ext cx="381595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84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689480"/>
            <a:ext cx="4374356" cy="138181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3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50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2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75507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62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64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1711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84" y="0"/>
            <a:ext cx="2274319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279611" y="1052518"/>
            <a:ext cx="2450972" cy="5838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62" y="620713"/>
            <a:ext cx="6938963" cy="5022206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64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2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3162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62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64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2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7400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74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9" y="0"/>
            <a:ext cx="2274319" cy="5949194"/>
          </a:xfrm>
          <a:prstGeom prst="rect">
            <a:avLst/>
          </a:prstGeom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28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82090"/>
            <a:ext cx="4374356" cy="188925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8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7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62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2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64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3672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2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4" y="0"/>
            <a:ext cx="4374356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62" y="1052518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6757989" y="0"/>
            <a:ext cx="23860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84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007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2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3" y="0"/>
            <a:ext cx="6759178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62" y="1052518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84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092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2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62" y="1052518"/>
            <a:ext cx="1782365" cy="31321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92996" y="0"/>
            <a:ext cx="675100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84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504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0"/>
            <a:ext cx="7866459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2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36837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3"/>
            <a:ext cx="5104209" cy="6903695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2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6435330" y="620713"/>
            <a:ext cx="2538413" cy="1152526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6435330" y="1844680"/>
            <a:ext cx="2538412" cy="4358875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7504837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5095667" y="225425"/>
            <a:ext cx="3878077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2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447800" y="3281137"/>
            <a:ext cx="3448050" cy="754748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447800" y="4257675"/>
            <a:ext cx="3448050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277544" y="225425"/>
            <a:ext cx="3818123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5328048" y="4257675"/>
            <a:ext cx="3645694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5095664" y="3254193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328048" y="3281363"/>
            <a:ext cx="3645694" cy="7540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 lang="en-CA" sz="2800" b="1" i="0" kern="1200" baseline="0" dirty="0" smtClean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/>
            </a:pPr>
            <a:r>
              <a:rPr lang="en-CA" sz="2800" dirty="0" smtClean="0"/>
              <a:t>Insert project title here</a:t>
            </a:r>
          </a:p>
        </p:txBody>
      </p:sp>
    </p:spTree>
    <p:extLst>
      <p:ext uri="{BB962C8B-B14F-4D97-AF65-F5344CB8AC3E}">
        <p14:creationId xmlns:p14="http://schemas.microsoft.com/office/powerpoint/2010/main" val="3962257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2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03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62" y="1844675"/>
            <a:ext cx="6938963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02029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2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slide title here</a:t>
            </a:r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03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60" y="1844675"/>
            <a:ext cx="3239690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328050" y="1844675"/>
            <a:ext cx="3267075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4" name="Connecteur droit 3"/>
          <p:cNvCxnSpPr>
            <a:stCxn id="13" idx="2"/>
          </p:cNvCxnSpPr>
          <p:nvPr userDrawn="1"/>
        </p:nvCxnSpPr>
        <p:spPr>
          <a:xfrm flipH="1">
            <a:off x="5093074" y="1773239"/>
            <a:ext cx="32568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3815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882CB4B6-17D5-489C-A2FF-E3C0CB398049}" type="datetimeFigureOut">
              <a:rPr lang="en-GB" smtClean="0">
                <a:solidFill>
                  <a:prstClr val="black"/>
                </a:solidFill>
              </a:rPr>
              <a:pPr/>
              <a:t>20/07/2018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2F9-423C-4FAE-817F-0A21B0B00E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77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28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74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68589"/>
            <a:ext cx="4374356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8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>
              <a:solidFill>
                <a:srgbClr val="FFFF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9" y="0"/>
            <a:ext cx="2274319" cy="594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774" y="2241550"/>
            <a:ext cx="3880039" cy="24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91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8" y="0"/>
            <a:ext cx="5328047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" y="1047583"/>
            <a:ext cx="2453042" cy="58432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328049" y="0"/>
            <a:ext cx="381595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9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689530"/>
            <a:ext cx="4374356" cy="138181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8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5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87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75532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87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89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780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9" y="0"/>
            <a:ext cx="2274319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279611" y="1052518"/>
            <a:ext cx="2450972" cy="5838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87" y="620713"/>
            <a:ext cx="6938963" cy="5022206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89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87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838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87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89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87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1688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87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87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89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408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7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4" y="0"/>
            <a:ext cx="4374356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87" y="1052568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6757989" y="0"/>
            <a:ext cx="23860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9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438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7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3" y="0"/>
            <a:ext cx="6759178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87" y="1052568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9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389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7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87" y="1052568"/>
            <a:ext cx="1782365" cy="31321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92996" y="0"/>
            <a:ext cx="675100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9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38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0"/>
            <a:ext cx="7866459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7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74577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3"/>
            <a:ext cx="5104209" cy="6903695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7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6435355" y="620713"/>
            <a:ext cx="2538413" cy="1152526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6435330" y="1844683"/>
            <a:ext cx="2538412" cy="4358875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18235957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5095692" y="225425"/>
            <a:ext cx="3878077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7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447800" y="3281137"/>
            <a:ext cx="3448050" cy="754748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447800" y="4257675"/>
            <a:ext cx="3448050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277569" y="225425"/>
            <a:ext cx="3818123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5328048" y="4257675"/>
            <a:ext cx="3645694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5095664" y="3254243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328048" y="3281363"/>
            <a:ext cx="3645694" cy="7540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 lang="en-CA" sz="2800" b="1" i="0" kern="1200" baseline="0" dirty="0" smtClean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/>
            </a:pPr>
            <a:r>
              <a:rPr lang="en-CA" sz="2800" dirty="0" smtClean="0"/>
              <a:t>Insert project title here</a:t>
            </a:r>
          </a:p>
        </p:txBody>
      </p:sp>
    </p:spTree>
    <p:extLst>
      <p:ext uri="{BB962C8B-B14F-4D97-AF65-F5344CB8AC3E}">
        <p14:creationId xmlns:p14="http://schemas.microsoft.com/office/powerpoint/2010/main" val="17186446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7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28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87" y="1844675"/>
            <a:ext cx="6938963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2017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7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slide title here</a:t>
            </a:r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28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60" y="1844675"/>
            <a:ext cx="3239690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328050" y="1844675"/>
            <a:ext cx="3267075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4" name="Connecteur droit 3"/>
          <p:cNvCxnSpPr>
            <a:stCxn id="13" idx="2"/>
          </p:cNvCxnSpPr>
          <p:nvPr userDrawn="1"/>
        </p:nvCxnSpPr>
        <p:spPr>
          <a:xfrm flipH="1">
            <a:off x="5093074" y="1773239"/>
            <a:ext cx="32568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1451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405"/>
            <a:ext cx="2057400" cy="365125"/>
          </a:xfrm>
          <a:prstGeom prst="rect">
            <a:avLst/>
          </a:prstGeom>
        </p:spPr>
        <p:txBody>
          <a:bodyPr/>
          <a:lstStyle/>
          <a:p>
            <a:fld id="{882CB4B6-17D5-489C-A2FF-E3C0CB398049}" type="datetimeFigureOut">
              <a:rPr lang="en-GB" smtClean="0">
                <a:solidFill>
                  <a:prstClr val="black"/>
                </a:solidFill>
              </a:rPr>
              <a:pPr/>
              <a:t>20/07/2018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2F9-423C-4FAE-817F-0A21B0B00E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606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06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73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8" y="0"/>
            <a:ext cx="2274319" cy="5949194"/>
          </a:xfrm>
          <a:prstGeom prst="rect">
            <a:avLst/>
          </a:prstGeom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27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82088"/>
            <a:ext cx="4374356" cy="188925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7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8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27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73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68589"/>
            <a:ext cx="4374356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7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>
              <a:solidFill>
                <a:srgbClr val="FFFF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8" y="0"/>
            <a:ext cx="2274319" cy="594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773" y="2241550"/>
            <a:ext cx="3880039" cy="24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01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7" y="0"/>
            <a:ext cx="5328047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" y="1047583"/>
            <a:ext cx="2453042" cy="58432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328049" y="0"/>
            <a:ext cx="381595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8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689528"/>
            <a:ext cx="4374356" cy="138181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7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84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86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75531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86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88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404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8" y="0"/>
            <a:ext cx="2274319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279611" y="1052518"/>
            <a:ext cx="2450972" cy="5838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86" y="620713"/>
            <a:ext cx="6938963" cy="5022206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88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86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727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86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88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86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91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86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86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88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122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6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4" y="0"/>
            <a:ext cx="4374356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86" y="1052566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6757989" y="0"/>
            <a:ext cx="23860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8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950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6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3" y="0"/>
            <a:ext cx="6759178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86" y="1052566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8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728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6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86" y="1052566"/>
            <a:ext cx="1782365" cy="31321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92996" y="0"/>
            <a:ext cx="675100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8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907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0"/>
            <a:ext cx="7866459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6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0342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3"/>
            <a:ext cx="5104209" cy="6903695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6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6435354" y="620713"/>
            <a:ext cx="2538413" cy="1152526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6435330" y="1844683"/>
            <a:ext cx="2538412" cy="4358875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322884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5095691" y="225425"/>
            <a:ext cx="3878077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6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447800" y="3281137"/>
            <a:ext cx="3448050" cy="754748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447800" y="4257675"/>
            <a:ext cx="3448050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277568" y="225425"/>
            <a:ext cx="3818123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5328048" y="4257675"/>
            <a:ext cx="3645694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5095664" y="3254241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328048" y="3281363"/>
            <a:ext cx="3645694" cy="7540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 lang="en-CA" sz="2800" b="1" i="0" kern="1200" baseline="0" dirty="0" smtClean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/>
            </a:pPr>
            <a:r>
              <a:rPr lang="en-CA" sz="2800" dirty="0" smtClean="0"/>
              <a:t>Insert project title here</a:t>
            </a:r>
          </a:p>
        </p:txBody>
      </p:sp>
    </p:spTree>
    <p:extLst>
      <p:ext uri="{BB962C8B-B14F-4D97-AF65-F5344CB8AC3E}">
        <p14:creationId xmlns:p14="http://schemas.microsoft.com/office/powerpoint/2010/main" val="13902321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6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27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86" y="1844675"/>
            <a:ext cx="6938963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56404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6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slide title here</a:t>
            </a:r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27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60" y="1844675"/>
            <a:ext cx="3239690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328050" y="1844675"/>
            <a:ext cx="3267075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4" name="Connecteur droit 3"/>
          <p:cNvCxnSpPr>
            <a:stCxn id="13" idx="2"/>
          </p:cNvCxnSpPr>
          <p:nvPr userDrawn="1"/>
        </p:nvCxnSpPr>
        <p:spPr>
          <a:xfrm flipH="1">
            <a:off x="5093074" y="1773239"/>
            <a:ext cx="32568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6724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403"/>
            <a:ext cx="2057400" cy="365125"/>
          </a:xfrm>
          <a:prstGeom prst="rect">
            <a:avLst/>
          </a:prstGeom>
        </p:spPr>
        <p:txBody>
          <a:bodyPr/>
          <a:lstStyle/>
          <a:p>
            <a:fld id="{882CB4B6-17D5-489C-A2FF-E3C0CB398049}" type="datetimeFigureOut">
              <a:rPr lang="en-GB" smtClean="0">
                <a:solidFill>
                  <a:prstClr val="black"/>
                </a:solidFill>
              </a:rPr>
              <a:pPr/>
              <a:t>20/07/2018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2F9-423C-4FAE-817F-0A21B0B00E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3177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7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71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6" y="0"/>
            <a:ext cx="2274319" cy="5949194"/>
          </a:xfrm>
          <a:prstGeom prst="rect">
            <a:avLst/>
          </a:prstGeom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25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82084"/>
            <a:ext cx="4374356" cy="188925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7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2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25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71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68589"/>
            <a:ext cx="4374356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7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>
              <a:solidFill>
                <a:srgbClr val="FFFF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6" y="0"/>
            <a:ext cx="2274319" cy="594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771" y="2241550"/>
            <a:ext cx="3880039" cy="24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1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5" y="0"/>
            <a:ext cx="5328047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" y="1047583"/>
            <a:ext cx="2453042" cy="58432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328049" y="0"/>
            <a:ext cx="381595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6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689524"/>
            <a:ext cx="4374356" cy="138181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7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0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84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75529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84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86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2577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6" y="0"/>
            <a:ext cx="2274319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279611" y="1052518"/>
            <a:ext cx="2450972" cy="5838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84" y="620713"/>
            <a:ext cx="6938963" cy="5022206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86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84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284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84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86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84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886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84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84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86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069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4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4" y="0"/>
            <a:ext cx="4374356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84" y="1052562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6757989" y="0"/>
            <a:ext cx="23860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6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882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4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3" y="0"/>
            <a:ext cx="6759178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84" y="1052562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6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784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4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84" y="1052562"/>
            <a:ext cx="1782365" cy="31321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92996" y="0"/>
            <a:ext cx="675100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6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705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0"/>
            <a:ext cx="7866459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4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26000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3"/>
            <a:ext cx="5104209" cy="6903695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4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6435352" y="620713"/>
            <a:ext cx="2538413" cy="1152526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6435330" y="1844683"/>
            <a:ext cx="2538412" cy="4358875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0157524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5095689" y="225425"/>
            <a:ext cx="3878077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4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447800" y="3281137"/>
            <a:ext cx="3448050" cy="754748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447800" y="4257675"/>
            <a:ext cx="3448050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277566" y="225425"/>
            <a:ext cx="3818123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5328048" y="4257675"/>
            <a:ext cx="3645694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5095664" y="3254237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328048" y="3281363"/>
            <a:ext cx="3645694" cy="7540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 lang="en-CA" sz="2800" b="1" i="0" kern="1200" baseline="0" dirty="0" smtClean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/>
            </a:pPr>
            <a:r>
              <a:rPr lang="en-CA" sz="2800" dirty="0" smtClean="0"/>
              <a:t>Insert project title here</a:t>
            </a:r>
          </a:p>
        </p:txBody>
      </p:sp>
    </p:spTree>
    <p:extLst>
      <p:ext uri="{BB962C8B-B14F-4D97-AF65-F5344CB8AC3E}">
        <p14:creationId xmlns:p14="http://schemas.microsoft.com/office/powerpoint/2010/main" val="17539143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4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25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84" y="1844675"/>
            <a:ext cx="6938963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55941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4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slide title here</a:t>
            </a:r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25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60" y="1844675"/>
            <a:ext cx="3239690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328050" y="1844675"/>
            <a:ext cx="3267075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4" name="Connecteur droit 3"/>
          <p:cNvCxnSpPr>
            <a:stCxn id="13" idx="2"/>
          </p:cNvCxnSpPr>
          <p:nvPr userDrawn="1"/>
        </p:nvCxnSpPr>
        <p:spPr>
          <a:xfrm flipH="1">
            <a:off x="5093074" y="1773239"/>
            <a:ext cx="32568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1778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99"/>
            <a:ext cx="2057400" cy="365125"/>
          </a:xfrm>
          <a:prstGeom prst="rect">
            <a:avLst/>
          </a:prstGeom>
        </p:spPr>
        <p:txBody>
          <a:bodyPr/>
          <a:lstStyle/>
          <a:p>
            <a:fld id="{882CB4B6-17D5-489C-A2FF-E3C0CB398049}" type="datetimeFigureOut">
              <a:rPr lang="en-GB" smtClean="0">
                <a:solidFill>
                  <a:prstClr val="black"/>
                </a:solidFill>
              </a:rPr>
              <a:pPr/>
              <a:t>20/07/2018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2F9-423C-4FAE-817F-0A21B0B00E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112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1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67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2" y="0"/>
            <a:ext cx="2274319" cy="5949194"/>
          </a:xfrm>
          <a:prstGeom prst="rect">
            <a:avLst/>
          </a:prstGeom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21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82076"/>
            <a:ext cx="4374356" cy="188925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66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9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21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67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68589"/>
            <a:ext cx="4374356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66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>
              <a:solidFill>
                <a:srgbClr val="FFFF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2" y="0"/>
            <a:ext cx="2274319" cy="594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767" y="2241550"/>
            <a:ext cx="3880039" cy="24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5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1" y="0"/>
            <a:ext cx="5328047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" y="1047583"/>
            <a:ext cx="2453042" cy="58432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328049" y="0"/>
            <a:ext cx="381595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2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689516"/>
            <a:ext cx="4374356" cy="138181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66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06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80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75525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80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82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2359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2" y="0"/>
            <a:ext cx="2274319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279611" y="1052518"/>
            <a:ext cx="2450972" cy="5838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80" y="620713"/>
            <a:ext cx="6938963" cy="5022206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82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80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4023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80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82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80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326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80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80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82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989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0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4" y="0"/>
            <a:ext cx="4374356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80" y="1052554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6757989" y="0"/>
            <a:ext cx="23860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2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998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0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3" y="0"/>
            <a:ext cx="6759178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80" y="1052554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2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012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0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80" y="1052554"/>
            <a:ext cx="1782365" cy="31321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92996" y="0"/>
            <a:ext cx="675100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2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6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0"/>
            <a:ext cx="7866459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0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32153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3"/>
            <a:ext cx="5104209" cy="6903695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0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6435348" y="620713"/>
            <a:ext cx="2538413" cy="1152526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6435330" y="1844683"/>
            <a:ext cx="2538412" cy="4358875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10204215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5095685" y="225425"/>
            <a:ext cx="3878077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0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447800" y="3281137"/>
            <a:ext cx="3448050" cy="754748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447800" y="4257675"/>
            <a:ext cx="3448050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277562" y="225425"/>
            <a:ext cx="3818123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5328048" y="4257675"/>
            <a:ext cx="3645694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5095664" y="3254229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328048" y="3281363"/>
            <a:ext cx="3645694" cy="7540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 lang="en-CA" sz="2800" b="1" i="0" kern="1200" baseline="0" dirty="0" smtClean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/>
            </a:pPr>
            <a:r>
              <a:rPr lang="en-CA" sz="2800" dirty="0" smtClean="0"/>
              <a:t>Insert project title here</a:t>
            </a:r>
          </a:p>
        </p:txBody>
      </p:sp>
    </p:spTree>
    <p:extLst>
      <p:ext uri="{BB962C8B-B14F-4D97-AF65-F5344CB8AC3E}">
        <p14:creationId xmlns:p14="http://schemas.microsoft.com/office/powerpoint/2010/main" val="41472437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0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21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80" y="1844675"/>
            <a:ext cx="6938963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37985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0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slide title here</a:t>
            </a:r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21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60" y="1844675"/>
            <a:ext cx="3239690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328050" y="1844675"/>
            <a:ext cx="3267075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4" name="Connecteur droit 3"/>
          <p:cNvCxnSpPr>
            <a:stCxn id="13" idx="2"/>
          </p:cNvCxnSpPr>
          <p:nvPr userDrawn="1"/>
        </p:nvCxnSpPr>
        <p:spPr>
          <a:xfrm flipH="1">
            <a:off x="5093074" y="1773239"/>
            <a:ext cx="32568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2543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91"/>
            <a:ext cx="2057400" cy="365125"/>
          </a:xfrm>
          <a:prstGeom prst="rect">
            <a:avLst/>
          </a:prstGeom>
        </p:spPr>
        <p:txBody>
          <a:bodyPr/>
          <a:lstStyle/>
          <a:p>
            <a:fld id="{882CB4B6-17D5-489C-A2FF-E3C0CB398049}" type="datetimeFigureOut">
              <a:rPr lang="en-GB" smtClean="0">
                <a:solidFill>
                  <a:prstClr val="black"/>
                </a:solidFill>
              </a:rPr>
              <a:pPr/>
              <a:t>20/07/2018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2F9-423C-4FAE-817F-0A21B0B00E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391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6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62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7" y="0"/>
            <a:ext cx="2274319" cy="5949194"/>
          </a:xfrm>
          <a:prstGeom prst="rect">
            <a:avLst/>
          </a:prstGeom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6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82066"/>
            <a:ext cx="4374356" cy="188925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56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4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6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62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68589"/>
            <a:ext cx="4374356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56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>
              <a:solidFill>
                <a:srgbClr val="FFFF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7" y="0"/>
            <a:ext cx="2274319" cy="594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762" y="2241550"/>
            <a:ext cx="3880039" cy="24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9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6" y="0"/>
            <a:ext cx="5328047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" y="1047583"/>
            <a:ext cx="2453042" cy="58432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328049" y="0"/>
            <a:ext cx="381595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7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689506"/>
            <a:ext cx="4374356" cy="138181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56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75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75520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75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77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3087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7" y="0"/>
            <a:ext cx="2274319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279611" y="1052518"/>
            <a:ext cx="2450972" cy="5838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75" y="620713"/>
            <a:ext cx="6938963" cy="5022206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77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75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999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75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77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75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97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75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75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77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494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75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4" y="0"/>
            <a:ext cx="4374356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75" y="1052544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6757989" y="0"/>
            <a:ext cx="23860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7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781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75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3" y="0"/>
            <a:ext cx="6759178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75" y="1052544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7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92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75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75" y="1052544"/>
            <a:ext cx="1782365" cy="31321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92996" y="0"/>
            <a:ext cx="675100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7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13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0"/>
            <a:ext cx="7866459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75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8981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3"/>
            <a:ext cx="5104209" cy="6903695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75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6435343" y="620713"/>
            <a:ext cx="2538413" cy="1152526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6435330" y="1844683"/>
            <a:ext cx="2538412" cy="4358875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91562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5095680" y="225425"/>
            <a:ext cx="3878077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75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447800" y="3281137"/>
            <a:ext cx="3448050" cy="754748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447800" y="4257675"/>
            <a:ext cx="3448050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277557" y="225425"/>
            <a:ext cx="3818123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5328048" y="4257675"/>
            <a:ext cx="3645694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5095664" y="3254219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328048" y="3281363"/>
            <a:ext cx="3645694" cy="7540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 lang="en-CA" sz="2800" b="1" i="0" kern="1200" baseline="0" dirty="0" smtClean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/>
            </a:pPr>
            <a:r>
              <a:rPr lang="en-CA" sz="2800" dirty="0" smtClean="0"/>
              <a:t>Insert project title here</a:t>
            </a:r>
          </a:p>
        </p:txBody>
      </p:sp>
    </p:spTree>
    <p:extLst>
      <p:ext uri="{BB962C8B-B14F-4D97-AF65-F5344CB8AC3E}">
        <p14:creationId xmlns:p14="http://schemas.microsoft.com/office/powerpoint/2010/main" val="10183804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75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16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75" y="1844675"/>
            <a:ext cx="6938963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08539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75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slide title here</a:t>
            </a:r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16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60" y="1844675"/>
            <a:ext cx="3239690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328050" y="1844675"/>
            <a:ext cx="3267075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4" name="Connecteur droit 3"/>
          <p:cNvCxnSpPr>
            <a:stCxn id="13" idx="2"/>
          </p:cNvCxnSpPr>
          <p:nvPr userDrawn="1"/>
        </p:nvCxnSpPr>
        <p:spPr>
          <a:xfrm flipH="1">
            <a:off x="5093074" y="1773239"/>
            <a:ext cx="32568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2439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882CB4B6-17D5-489C-A2FF-E3C0CB398049}" type="datetimeFigureOut">
              <a:rPr lang="en-GB" smtClean="0">
                <a:solidFill>
                  <a:prstClr val="black"/>
                </a:solidFill>
              </a:rPr>
              <a:pPr/>
              <a:t>20/07/2018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2F9-423C-4FAE-817F-0A21B0B00E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9456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5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56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1" y="0"/>
            <a:ext cx="2274319" cy="5949194"/>
          </a:xfrm>
          <a:prstGeom prst="rect">
            <a:avLst/>
          </a:prstGeom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0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82054"/>
            <a:ext cx="4374356" cy="188925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4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5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0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56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68589"/>
            <a:ext cx="4374356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4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>
              <a:solidFill>
                <a:srgbClr val="FFFF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1" y="0"/>
            <a:ext cx="2274319" cy="594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756" y="2241550"/>
            <a:ext cx="3880039" cy="24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7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0" y="0"/>
            <a:ext cx="5328047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" y="1047583"/>
            <a:ext cx="2453042" cy="58432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328049" y="0"/>
            <a:ext cx="381595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1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689494"/>
            <a:ext cx="4374356" cy="138181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4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21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77556" y="2231103"/>
            <a:ext cx="7317581" cy="39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err="1" smtClean="0"/>
              <a:t>Cliquez</a:t>
            </a:r>
            <a:r>
              <a:rPr lang="en-CA" dirty="0" smtClean="0"/>
              <a:t> pour modifier les styles du </a:t>
            </a:r>
            <a:r>
              <a:rPr lang="en-CA" dirty="0" err="1" smtClean="0"/>
              <a:t>texte</a:t>
            </a:r>
            <a:r>
              <a:rPr lang="en-CA" dirty="0" smtClean="0"/>
              <a:t> du masque</a:t>
            </a:r>
          </a:p>
          <a:p>
            <a:pPr lvl="1"/>
            <a:r>
              <a:rPr lang="en-CA" dirty="0" err="1" smtClean="0"/>
              <a:t>Deuxième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2"/>
            <a:r>
              <a:rPr lang="en-CA" dirty="0" err="1" smtClean="0"/>
              <a:t>Troisième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3"/>
            <a:r>
              <a:rPr lang="en-CA" dirty="0" err="1" smtClean="0"/>
              <a:t>Quatrième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4"/>
            <a:r>
              <a:rPr lang="en-CA" dirty="0" err="1" smtClean="0"/>
              <a:t>Cinquième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0261" y="3465513"/>
            <a:ext cx="1053702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70261" y="225480"/>
            <a:ext cx="994512" cy="755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95" y="6202800"/>
            <a:ext cx="675083" cy="429024"/>
          </a:xfrm>
          <a:prstGeom prst="rect">
            <a:avLst/>
          </a:prstGeom>
        </p:spPr>
      </p:pic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277556" y="620768"/>
            <a:ext cx="7317581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220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F4337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Font typeface=".HelveticaNeueDeskInterface-Regular" charset="0"/>
        <a:buChar char="—"/>
        <a:tabLst/>
        <a:defRPr sz="240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tabLst/>
        <a:defRPr sz="2000" b="0" i="1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pos="3863">
          <p15:clr>
            <a:srgbClr val="F26B43"/>
          </p15:clr>
        </p15:guide>
        <p15:guide id="4" pos="3817">
          <p15:clr>
            <a:srgbClr val="F26B43"/>
          </p15:clr>
        </p15:guide>
        <p15:guide id="5" pos="415">
          <p15:clr>
            <a:srgbClr val="F26B43"/>
          </p15:clr>
        </p15:guide>
        <p15:guide id="6" pos="710">
          <p15:clr>
            <a:srgbClr val="F26B43"/>
          </p15:clr>
        </p15:guide>
        <p15:guide id="7" pos="756">
          <p15:clr>
            <a:srgbClr val="F26B43"/>
          </p15:clr>
        </p15:guide>
        <p15:guide id="8" pos="461">
          <p15:clr>
            <a:srgbClr val="F26B43"/>
          </p15:clr>
        </p15:guide>
        <p15:guide id="9" pos="1028">
          <p15:clr>
            <a:srgbClr val="F26B43"/>
          </p15:clr>
        </p15:guide>
        <p15:guide id="10" pos="1073">
          <p15:clr>
            <a:srgbClr val="F26B43"/>
          </p15:clr>
        </p15:guide>
        <p15:guide id="11" pos="1345">
          <p15:clr>
            <a:srgbClr val="F26B43"/>
          </p15:clr>
        </p15:guide>
        <p15:guide id="12" pos="1391">
          <p15:clr>
            <a:srgbClr val="F26B43"/>
          </p15:clr>
        </p15:guide>
        <p15:guide id="13" pos="1640">
          <p15:clr>
            <a:srgbClr val="F26B43"/>
          </p15:clr>
        </p15:guide>
        <p15:guide id="14" pos="1685">
          <p15:clr>
            <a:srgbClr val="F26B43"/>
          </p15:clr>
        </p15:guide>
        <p15:guide id="15" pos="1958">
          <p15:clr>
            <a:srgbClr val="F26B43"/>
          </p15:clr>
        </p15:guide>
        <p15:guide id="16" pos="2003">
          <p15:clr>
            <a:srgbClr val="F26B43"/>
          </p15:clr>
        </p15:guide>
        <p15:guide id="17" pos="2275">
          <p15:clr>
            <a:srgbClr val="F26B43"/>
          </p15:clr>
        </p15:guide>
        <p15:guide id="18" pos="2320">
          <p15:clr>
            <a:srgbClr val="F26B43"/>
          </p15:clr>
        </p15:guide>
        <p15:guide id="19" pos="2570">
          <p15:clr>
            <a:srgbClr val="F26B43"/>
          </p15:clr>
        </p15:guide>
        <p15:guide id="20" pos="2615">
          <p15:clr>
            <a:srgbClr val="F26B43"/>
          </p15:clr>
        </p15:guide>
        <p15:guide id="21" pos="2865">
          <p15:clr>
            <a:srgbClr val="F26B43"/>
          </p15:clr>
        </p15:guide>
        <p15:guide id="22" pos="2933">
          <p15:clr>
            <a:srgbClr val="F26B43"/>
          </p15:clr>
        </p15:guide>
        <p15:guide id="23" pos="3205">
          <p15:clr>
            <a:srgbClr val="F26B43"/>
          </p15:clr>
        </p15:guide>
        <p15:guide id="24" pos="3250">
          <p15:clr>
            <a:srgbClr val="F26B43"/>
          </p15:clr>
        </p15:guide>
        <p15:guide id="25" pos="3500">
          <p15:clr>
            <a:srgbClr val="F26B43"/>
          </p15:clr>
        </p15:guide>
        <p15:guide id="26" pos="3545">
          <p15:clr>
            <a:srgbClr val="F26B43"/>
          </p15:clr>
        </p15:guide>
        <p15:guide id="27" pos="4112">
          <p15:clr>
            <a:srgbClr val="F26B43"/>
          </p15:clr>
        </p15:guide>
        <p15:guide id="28" pos="4158">
          <p15:clr>
            <a:srgbClr val="F26B43"/>
          </p15:clr>
        </p15:guide>
        <p15:guide id="29" pos="4430">
          <p15:clr>
            <a:srgbClr val="F26B43"/>
          </p15:clr>
        </p15:guide>
        <p15:guide id="30" pos="4475">
          <p15:clr>
            <a:srgbClr val="F26B43"/>
          </p15:clr>
        </p15:guide>
        <p15:guide id="31" pos="4747">
          <p15:clr>
            <a:srgbClr val="F26B43"/>
          </p15:clr>
        </p15:guide>
        <p15:guide id="32" pos="4793">
          <p15:clr>
            <a:srgbClr val="F26B43"/>
          </p15:clr>
        </p15:guide>
        <p15:guide id="33" pos="5042">
          <p15:clr>
            <a:srgbClr val="F26B43"/>
          </p15:clr>
        </p15:guide>
        <p15:guide id="34" pos="5087">
          <p15:clr>
            <a:srgbClr val="F26B43"/>
          </p15:clr>
        </p15:guide>
        <p15:guide id="35" pos="5360">
          <p15:clr>
            <a:srgbClr val="F26B43"/>
          </p15:clr>
        </p15:guide>
        <p15:guide id="36" pos="5677">
          <p15:clr>
            <a:srgbClr val="F26B43"/>
          </p15:clr>
        </p15:guide>
        <p15:guide id="37" pos="5722">
          <p15:clr>
            <a:srgbClr val="F26B43"/>
          </p15:clr>
        </p15:guide>
        <p15:guide id="38" pos="5405">
          <p15:clr>
            <a:srgbClr val="F26B43"/>
          </p15:clr>
        </p15:guide>
        <p15:guide id="39" pos="5972">
          <p15:clr>
            <a:srgbClr val="F26B43"/>
          </p15:clr>
        </p15:guide>
        <p15:guide id="40" pos="6017">
          <p15:clr>
            <a:srgbClr val="F26B43"/>
          </p15:clr>
        </p15:guide>
        <p15:guide id="41" pos="6289">
          <p15:clr>
            <a:srgbClr val="F26B43"/>
          </p15:clr>
        </p15:guide>
        <p15:guide id="42" pos="6335">
          <p15:clr>
            <a:srgbClr val="F26B43"/>
          </p15:clr>
        </p15:guide>
        <p15:guide id="43" pos="6607">
          <p15:clr>
            <a:srgbClr val="F26B43"/>
          </p15:clr>
        </p15:guide>
        <p15:guide id="44" pos="6652">
          <p15:clr>
            <a:srgbClr val="F26B43"/>
          </p15:clr>
        </p15:guide>
        <p15:guide id="45" pos="6902">
          <p15:clr>
            <a:srgbClr val="F26B43"/>
          </p15:clr>
        </p15:guide>
        <p15:guide id="46" pos="6947">
          <p15:clr>
            <a:srgbClr val="F26B43"/>
          </p15:clr>
        </p15:guide>
        <p15:guide id="47" pos="7219">
          <p15:clr>
            <a:srgbClr val="F26B43"/>
          </p15:clr>
        </p15:guide>
        <p15:guide id="48" pos="7265">
          <p15:clr>
            <a:srgbClr val="F26B43"/>
          </p15:clr>
        </p15:guide>
        <p15:guide id="49" orient="horz" pos="142">
          <p15:clr>
            <a:srgbClr val="F26B43"/>
          </p15:clr>
        </p15:guide>
        <p15:guide id="50" orient="horz" pos="346">
          <p15:clr>
            <a:srgbClr val="F26B43"/>
          </p15:clr>
        </p15:guide>
        <p15:guide id="51" orient="horz" pos="391">
          <p15:clr>
            <a:srgbClr val="F26B43"/>
          </p15:clr>
        </p15:guide>
        <p15:guide id="52" orient="horz" pos="618">
          <p15:clr>
            <a:srgbClr val="F26B43"/>
          </p15:clr>
        </p15:guide>
        <p15:guide id="53" orient="horz" pos="663">
          <p15:clr>
            <a:srgbClr val="F26B43"/>
          </p15:clr>
        </p15:guide>
        <p15:guide id="54" orient="horz" pos="867">
          <p15:clr>
            <a:srgbClr val="F26B43"/>
          </p15:clr>
        </p15:guide>
        <p15:guide id="55" orient="horz" pos="913">
          <p15:clr>
            <a:srgbClr val="F26B43"/>
          </p15:clr>
        </p15:guide>
        <p15:guide id="56" orient="horz" pos="1117">
          <p15:clr>
            <a:srgbClr val="F26B43"/>
          </p15:clr>
        </p15:guide>
        <p15:guide id="57" orient="horz" pos="1162">
          <p15:clr>
            <a:srgbClr val="F26B43"/>
          </p15:clr>
        </p15:guide>
        <p15:guide id="58" orient="horz" pos="1366">
          <p15:clr>
            <a:srgbClr val="F26B43"/>
          </p15:clr>
        </p15:guide>
        <p15:guide id="59" orient="horz" pos="1412">
          <p15:clr>
            <a:srgbClr val="F26B43"/>
          </p15:clr>
        </p15:guide>
        <p15:guide id="60" orient="horz" pos="1616">
          <p15:clr>
            <a:srgbClr val="F26B43"/>
          </p15:clr>
        </p15:guide>
        <p15:guide id="61" orient="horz" pos="1684">
          <p15:clr>
            <a:srgbClr val="F26B43"/>
          </p15:clr>
        </p15:guide>
        <p15:guide id="62" orient="horz" pos="1888">
          <p15:clr>
            <a:srgbClr val="F26B43"/>
          </p15:clr>
        </p15:guide>
        <p15:guide id="63" orient="horz" pos="1933">
          <p15:clr>
            <a:srgbClr val="F26B43"/>
          </p15:clr>
        </p15:guide>
        <p15:guide id="64" orient="horz" pos="2137">
          <p15:clr>
            <a:srgbClr val="F26B43"/>
          </p15:clr>
        </p15:guide>
        <p15:guide id="65" orient="horz" pos="2183">
          <p15:clr>
            <a:srgbClr val="F26B43"/>
          </p15:clr>
        </p15:guide>
        <p15:guide id="66" orient="horz" pos="2387">
          <p15:clr>
            <a:srgbClr val="F26B43"/>
          </p15:clr>
        </p15:guide>
        <p15:guide id="67" orient="horz" pos="2432">
          <p15:clr>
            <a:srgbClr val="F26B43"/>
          </p15:clr>
        </p15:guide>
        <p15:guide id="68" orient="horz" pos="2636">
          <p15:clr>
            <a:srgbClr val="F26B43"/>
          </p15:clr>
        </p15:guide>
        <p15:guide id="69" orient="horz" pos="2682">
          <p15:clr>
            <a:srgbClr val="F26B43"/>
          </p15:clr>
        </p15:guide>
        <p15:guide id="70" orient="horz" pos="2908">
          <p15:clr>
            <a:srgbClr val="F26B43"/>
          </p15:clr>
        </p15:guide>
        <p15:guide id="71" orient="horz" pos="2954">
          <p15:clr>
            <a:srgbClr val="F26B43"/>
          </p15:clr>
        </p15:guide>
        <p15:guide id="72" orient="horz" pos="3158">
          <p15:clr>
            <a:srgbClr val="F26B43"/>
          </p15:clr>
        </p15:guide>
        <p15:guide id="73" orient="horz" pos="3203">
          <p15:clr>
            <a:srgbClr val="F26B43"/>
          </p15:clr>
        </p15:guide>
        <p15:guide id="74" orient="horz" pos="3407">
          <p15:clr>
            <a:srgbClr val="F26B43"/>
          </p15:clr>
        </p15:guide>
        <p15:guide id="75" orient="horz" pos="3453">
          <p15:clr>
            <a:srgbClr val="F26B43"/>
          </p15:clr>
        </p15:guide>
        <p15:guide id="76" orient="horz" pos="3657">
          <p15:clr>
            <a:srgbClr val="F26B43"/>
          </p15:clr>
        </p15:guide>
        <p15:guide id="77" orient="horz" pos="3702">
          <p15:clr>
            <a:srgbClr val="F26B43"/>
          </p15:clr>
        </p15:guide>
        <p15:guide id="78" orient="horz" pos="3906">
          <p15:clr>
            <a:srgbClr val="F26B43"/>
          </p15:clr>
        </p15:guide>
        <p15:guide id="79" orient="horz" pos="3952">
          <p15:clr>
            <a:srgbClr val="F26B43"/>
          </p15:clr>
        </p15:guide>
        <p15:guide id="80" orient="horz" pos="417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77556" y="2231101"/>
            <a:ext cx="7317581" cy="39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err="1" smtClean="0"/>
              <a:t>Cliquez</a:t>
            </a:r>
            <a:r>
              <a:rPr lang="en-CA" dirty="0" smtClean="0"/>
              <a:t> pour modifier les styles du </a:t>
            </a:r>
            <a:r>
              <a:rPr lang="en-CA" dirty="0" err="1" smtClean="0"/>
              <a:t>texte</a:t>
            </a:r>
            <a:r>
              <a:rPr lang="en-CA" dirty="0" smtClean="0"/>
              <a:t> du masque</a:t>
            </a:r>
          </a:p>
          <a:p>
            <a:pPr lvl="1"/>
            <a:r>
              <a:rPr lang="en-CA" dirty="0" err="1" smtClean="0"/>
              <a:t>Deuxième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2"/>
            <a:r>
              <a:rPr lang="en-CA" dirty="0" err="1" smtClean="0"/>
              <a:t>Troisième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3"/>
            <a:r>
              <a:rPr lang="en-CA" dirty="0" err="1" smtClean="0"/>
              <a:t>Quatrième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4"/>
            <a:r>
              <a:rPr lang="en-CA" dirty="0" err="1" smtClean="0"/>
              <a:t>Cinquième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0261" y="3465513"/>
            <a:ext cx="1053702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70261" y="225478"/>
            <a:ext cx="994512" cy="755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94" y="6202800"/>
            <a:ext cx="675083" cy="429024"/>
          </a:xfrm>
          <a:prstGeom prst="rect">
            <a:avLst/>
          </a:prstGeom>
        </p:spPr>
      </p:pic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277556" y="620766"/>
            <a:ext cx="7317581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087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F4337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Font typeface=".HelveticaNeueDeskInterface-Regular" charset="0"/>
        <a:buChar char="—"/>
        <a:tabLst/>
        <a:defRPr sz="240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tabLst/>
        <a:defRPr sz="2000" b="0" i="1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pos="3863">
          <p15:clr>
            <a:srgbClr val="F26B43"/>
          </p15:clr>
        </p15:guide>
        <p15:guide id="4" pos="3817">
          <p15:clr>
            <a:srgbClr val="F26B43"/>
          </p15:clr>
        </p15:guide>
        <p15:guide id="5" pos="415">
          <p15:clr>
            <a:srgbClr val="F26B43"/>
          </p15:clr>
        </p15:guide>
        <p15:guide id="6" pos="710">
          <p15:clr>
            <a:srgbClr val="F26B43"/>
          </p15:clr>
        </p15:guide>
        <p15:guide id="7" pos="756">
          <p15:clr>
            <a:srgbClr val="F26B43"/>
          </p15:clr>
        </p15:guide>
        <p15:guide id="8" pos="461">
          <p15:clr>
            <a:srgbClr val="F26B43"/>
          </p15:clr>
        </p15:guide>
        <p15:guide id="9" pos="1028">
          <p15:clr>
            <a:srgbClr val="F26B43"/>
          </p15:clr>
        </p15:guide>
        <p15:guide id="10" pos="1073">
          <p15:clr>
            <a:srgbClr val="F26B43"/>
          </p15:clr>
        </p15:guide>
        <p15:guide id="11" pos="1345">
          <p15:clr>
            <a:srgbClr val="F26B43"/>
          </p15:clr>
        </p15:guide>
        <p15:guide id="12" pos="1391">
          <p15:clr>
            <a:srgbClr val="F26B43"/>
          </p15:clr>
        </p15:guide>
        <p15:guide id="13" pos="1640">
          <p15:clr>
            <a:srgbClr val="F26B43"/>
          </p15:clr>
        </p15:guide>
        <p15:guide id="14" pos="1685">
          <p15:clr>
            <a:srgbClr val="F26B43"/>
          </p15:clr>
        </p15:guide>
        <p15:guide id="15" pos="1958">
          <p15:clr>
            <a:srgbClr val="F26B43"/>
          </p15:clr>
        </p15:guide>
        <p15:guide id="16" pos="2003">
          <p15:clr>
            <a:srgbClr val="F26B43"/>
          </p15:clr>
        </p15:guide>
        <p15:guide id="17" pos="2275">
          <p15:clr>
            <a:srgbClr val="F26B43"/>
          </p15:clr>
        </p15:guide>
        <p15:guide id="18" pos="2320">
          <p15:clr>
            <a:srgbClr val="F26B43"/>
          </p15:clr>
        </p15:guide>
        <p15:guide id="19" pos="2570">
          <p15:clr>
            <a:srgbClr val="F26B43"/>
          </p15:clr>
        </p15:guide>
        <p15:guide id="20" pos="2615">
          <p15:clr>
            <a:srgbClr val="F26B43"/>
          </p15:clr>
        </p15:guide>
        <p15:guide id="21" pos="2865">
          <p15:clr>
            <a:srgbClr val="F26B43"/>
          </p15:clr>
        </p15:guide>
        <p15:guide id="22" pos="2933">
          <p15:clr>
            <a:srgbClr val="F26B43"/>
          </p15:clr>
        </p15:guide>
        <p15:guide id="23" pos="3205">
          <p15:clr>
            <a:srgbClr val="F26B43"/>
          </p15:clr>
        </p15:guide>
        <p15:guide id="24" pos="3250">
          <p15:clr>
            <a:srgbClr val="F26B43"/>
          </p15:clr>
        </p15:guide>
        <p15:guide id="25" pos="3500">
          <p15:clr>
            <a:srgbClr val="F26B43"/>
          </p15:clr>
        </p15:guide>
        <p15:guide id="26" pos="3545">
          <p15:clr>
            <a:srgbClr val="F26B43"/>
          </p15:clr>
        </p15:guide>
        <p15:guide id="27" pos="4112">
          <p15:clr>
            <a:srgbClr val="F26B43"/>
          </p15:clr>
        </p15:guide>
        <p15:guide id="28" pos="4158">
          <p15:clr>
            <a:srgbClr val="F26B43"/>
          </p15:clr>
        </p15:guide>
        <p15:guide id="29" pos="4430">
          <p15:clr>
            <a:srgbClr val="F26B43"/>
          </p15:clr>
        </p15:guide>
        <p15:guide id="30" pos="4475">
          <p15:clr>
            <a:srgbClr val="F26B43"/>
          </p15:clr>
        </p15:guide>
        <p15:guide id="31" pos="4747">
          <p15:clr>
            <a:srgbClr val="F26B43"/>
          </p15:clr>
        </p15:guide>
        <p15:guide id="32" pos="4793">
          <p15:clr>
            <a:srgbClr val="F26B43"/>
          </p15:clr>
        </p15:guide>
        <p15:guide id="33" pos="5042">
          <p15:clr>
            <a:srgbClr val="F26B43"/>
          </p15:clr>
        </p15:guide>
        <p15:guide id="34" pos="5087">
          <p15:clr>
            <a:srgbClr val="F26B43"/>
          </p15:clr>
        </p15:guide>
        <p15:guide id="35" pos="5360">
          <p15:clr>
            <a:srgbClr val="F26B43"/>
          </p15:clr>
        </p15:guide>
        <p15:guide id="36" pos="5677">
          <p15:clr>
            <a:srgbClr val="F26B43"/>
          </p15:clr>
        </p15:guide>
        <p15:guide id="37" pos="5722">
          <p15:clr>
            <a:srgbClr val="F26B43"/>
          </p15:clr>
        </p15:guide>
        <p15:guide id="38" pos="5405">
          <p15:clr>
            <a:srgbClr val="F26B43"/>
          </p15:clr>
        </p15:guide>
        <p15:guide id="39" pos="5972">
          <p15:clr>
            <a:srgbClr val="F26B43"/>
          </p15:clr>
        </p15:guide>
        <p15:guide id="40" pos="6017">
          <p15:clr>
            <a:srgbClr val="F26B43"/>
          </p15:clr>
        </p15:guide>
        <p15:guide id="41" pos="6289">
          <p15:clr>
            <a:srgbClr val="F26B43"/>
          </p15:clr>
        </p15:guide>
        <p15:guide id="42" pos="6335">
          <p15:clr>
            <a:srgbClr val="F26B43"/>
          </p15:clr>
        </p15:guide>
        <p15:guide id="43" pos="6607">
          <p15:clr>
            <a:srgbClr val="F26B43"/>
          </p15:clr>
        </p15:guide>
        <p15:guide id="44" pos="6652">
          <p15:clr>
            <a:srgbClr val="F26B43"/>
          </p15:clr>
        </p15:guide>
        <p15:guide id="45" pos="6902">
          <p15:clr>
            <a:srgbClr val="F26B43"/>
          </p15:clr>
        </p15:guide>
        <p15:guide id="46" pos="6947">
          <p15:clr>
            <a:srgbClr val="F26B43"/>
          </p15:clr>
        </p15:guide>
        <p15:guide id="47" pos="7219">
          <p15:clr>
            <a:srgbClr val="F26B43"/>
          </p15:clr>
        </p15:guide>
        <p15:guide id="48" pos="7265">
          <p15:clr>
            <a:srgbClr val="F26B43"/>
          </p15:clr>
        </p15:guide>
        <p15:guide id="49" orient="horz" pos="142">
          <p15:clr>
            <a:srgbClr val="F26B43"/>
          </p15:clr>
        </p15:guide>
        <p15:guide id="50" orient="horz" pos="346">
          <p15:clr>
            <a:srgbClr val="F26B43"/>
          </p15:clr>
        </p15:guide>
        <p15:guide id="51" orient="horz" pos="391">
          <p15:clr>
            <a:srgbClr val="F26B43"/>
          </p15:clr>
        </p15:guide>
        <p15:guide id="52" orient="horz" pos="618">
          <p15:clr>
            <a:srgbClr val="F26B43"/>
          </p15:clr>
        </p15:guide>
        <p15:guide id="53" orient="horz" pos="663">
          <p15:clr>
            <a:srgbClr val="F26B43"/>
          </p15:clr>
        </p15:guide>
        <p15:guide id="54" orient="horz" pos="867">
          <p15:clr>
            <a:srgbClr val="F26B43"/>
          </p15:clr>
        </p15:guide>
        <p15:guide id="55" orient="horz" pos="913">
          <p15:clr>
            <a:srgbClr val="F26B43"/>
          </p15:clr>
        </p15:guide>
        <p15:guide id="56" orient="horz" pos="1117">
          <p15:clr>
            <a:srgbClr val="F26B43"/>
          </p15:clr>
        </p15:guide>
        <p15:guide id="57" orient="horz" pos="1162">
          <p15:clr>
            <a:srgbClr val="F26B43"/>
          </p15:clr>
        </p15:guide>
        <p15:guide id="58" orient="horz" pos="1366">
          <p15:clr>
            <a:srgbClr val="F26B43"/>
          </p15:clr>
        </p15:guide>
        <p15:guide id="59" orient="horz" pos="1412">
          <p15:clr>
            <a:srgbClr val="F26B43"/>
          </p15:clr>
        </p15:guide>
        <p15:guide id="60" orient="horz" pos="1616">
          <p15:clr>
            <a:srgbClr val="F26B43"/>
          </p15:clr>
        </p15:guide>
        <p15:guide id="61" orient="horz" pos="1684">
          <p15:clr>
            <a:srgbClr val="F26B43"/>
          </p15:clr>
        </p15:guide>
        <p15:guide id="62" orient="horz" pos="1888">
          <p15:clr>
            <a:srgbClr val="F26B43"/>
          </p15:clr>
        </p15:guide>
        <p15:guide id="63" orient="horz" pos="1933">
          <p15:clr>
            <a:srgbClr val="F26B43"/>
          </p15:clr>
        </p15:guide>
        <p15:guide id="64" orient="horz" pos="2137">
          <p15:clr>
            <a:srgbClr val="F26B43"/>
          </p15:clr>
        </p15:guide>
        <p15:guide id="65" orient="horz" pos="2183">
          <p15:clr>
            <a:srgbClr val="F26B43"/>
          </p15:clr>
        </p15:guide>
        <p15:guide id="66" orient="horz" pos="2387">
          <p15:clr>
            <a:srgbClr val="F26B43"/>
          </p15:clr>
        </p15:guide>
        <p15:guide id="67" orient="horz" pos="2432">
          <p15:clr>
            <a:srgbClr val="F26B43"/>
          </p15:clr>
        </p15:guide>
        <p15:guide id="68" orient="horz" pos="2636">
          <p15:clr>
            <a:srgbClr val="F26B43"/>
          </p15:clr>
        </p15:guide>
        <p15:guide id="69" orient="horz" pos="2682">
          <p15:clr>
            <a:srgbClr val="F26B43"/>
          </p15:clr>
        </p15:guide>
        <p15:guide id="70" orient="horz" pos="2908">
          <p15:clr>
            <a:srgbClr val="F26B43"/>
          </p15:clr>
        </p15:guide>
        <p15:guide id="71" orient="horz" pos="2954">
          <p15:clr>
            <a:srgbClr val="F26B43"/>
          </p15:clr>
        </p15:guide>
        <p15:guide id="72" orient="horz" pos="3158">
          <p15:clr>
            <a:srgbClr val="F26B43"/>
          </p15:clr>
        </p15:guide>
        <p15:guide id="73" orient="horz" pos="3203">
          <p15:clr>
            <a:srgbClr val="F26B43"/>
          </p15:clr>
        </p15:guide>
        <p15:guide id="74" orient="horz" pos="3407">
          <p15:clr>
            <a:srgbClr val="F26B43"/>
          </p15:clr>
        </p15:guide>
        <p15:guide id="75" orient="horz" pos="3453">
          <p15:clr>
            <a:srgbClr val="F26B43"/>
          </p15:clr>
        </p15:guide>
        <p15:guide id="76" orient="horz" pos="3657">
          <p15:clr>
            <a:srgbClr val="F26B43"/>
          </p15:clr>
        </p15:guide>
        <p15:guide id="77" orient="horz" pos="3702">
          <p15:clr>
            <a:srgbClr val="F26B43"/>
          </p15:clr>
        </p15:guide>
        <p15:guide id="78" orient="horz" pos="3906">
          <p15:clr>
            <a:srgbClr val="F26B43"/>
          </p15:clr>
        </p15:guide>
        <p15:guide id="79" orient="horz" pos="3952">
          <p15:clr>
            <a:srgbClr val="F26B43"/>
          </p15:clr>
        </p15:guide>
        <p15:guide id="80" orient="horz" pos="417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77556" y="2231097"/>
            <a:ext cx="7317581" cy="39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err="1" smtClean="0"/>
              <a:t>Cliquez</a:t>
            </a:r>
            <a:r>
              <a:rPr lang="en-CA" dirty="0" smtClean="0"/>
              <a:t> pour modifier les styles du </a:t>
            </a:r>
            <a:r>
              <a:rPr lang="en-CA" dirty="0" err="1" smtClean="0"/>
              <a:t>texte</a:t>
            </a:r>
            <a:r>
              <a:rPr lang="en-CA" dirty="0" smtClean="0"/>
              <a:t> du masque</a:t>
            </a:r>
          </a:p>
          <a:p>
            <a:pPr lvl="1"/>
            <a:r>
              <a:rPr lang="en-CA" dirty="0" err="1" smtClean="0"/>
              <a:t>Deuxième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2"/>
            <a:r>
              <a:rPr lang="en-CA" dirty="0" err="1" smtClean="0"/>
              <a:t>Troisième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3"/>
            <a:r>
              <a:rPr lang="en-CA" dirty="0" err="1" smtClean="0"/>
              <a:t>Quatrième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4"/>
            <a:r>
              <a:rPr lang="en-CA" dirty="0" err="1" smtClean="0"/>
              <a:t>Cinquième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0261" y="3465513"/>
            <a:ext cx="1053702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70261" y="225474"/>
            <a:ext cx="994512" cy="755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92" y="6202800"/>
            <a:ext cx="675083" cy="429024"/>
          </a:xfrm>
          <a:prstGeom prst="rect">
            <a:avLst/>
          </a:prstGeom>
        </p:spPr>
      </p:pic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277556" y="620762"/>
            <a:ext cx="7317581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385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F4337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Font typeface=".HelveticaNeueDeskInterface-Regular" charset="0"/>
        <a:buChar char="—"/>
        <a:tabLst/>
        <a:defRPr sz="240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tabLst/>
        <a:defRPr sz="2000" b="0" i="1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pos="3863">
          <p15:clr>
            <a:srgbClr val="F26B43"/>
          </p15:clr>
        </p15:guide>
        <p15:guide id="4" pos="3817">
          <p15:clr>
            <a:srgbClr val="F26B43"/>
          </p15:clr>
        </p15:guide>
        <p15:guide id="5" pos="415">
          <p15:clr>
            <a:srgbClr val="F26B43"/>
          </p15:clr>
        </p15:guide>
        <p15:guide id="6" pos="710">
          <p15:clr>
            <a:srgbClr val="F26B43"/>
          </p15:clr>
        </p15:guide>
        <p15:guide id="7" pos="756">
          <p15:clr>
            <a:srgbClr val="F26B43"/>
          </p15:clr>
        </p15:guide>
        <p15:guide id="8" pos="461">
          <p15:clr>
            <a:srgbClr val="F26B43"/>
          </p15:clr>
        </p15:guide>
        <p15:guide id="9" pos="1028">
          <p15:clr>
            <a:srgbClr val="F26B43"/>
          </p15:clr>
        </p15:guide>
        <p15:guide id="10" pos="1073">
          <p15:clr>
            <a:srgbClr val="F26B43"/>
          </p15:clr>
        </p15:guide>
        <p15:guide id="11" pos="1345">
          <p15:clr>
            <a:srgbClr val="F26B43"/>
          </p15:clr>
        </p15:guide>
        <p15:guide id="12" pos="1391">
          <p15:clr>
            <a:srgbClr val="F26B43"/>
          </p15:clr>
        </p15:guide>
        <p15:guide id="13" pos="1640">
          <p15:clr>
            <a:srgbClr val="F26B43"/>
          </p15:clr>
        </p15:guide>
        <p15:guide id="14" pos="1685">
          <p15:clr>
            <a:srgbClr val="F26B43"/>
          </p15:clr>
        </p15:guide>
        <p15:guide id="15" pos="1958">
          <p15:clr>
            <a:srgbClr val="F26B43"/>
          </p15:clr>
        </p15:guide>
        <p15:guide id="16" pos="2003">
          <p15:clr>
            <a:srgbClr val="F26B43"/>
          </p15:clr>
        </p15:guide>
        <p15:guide id="17" pos="2275">
          <p15:clr>
            <a:srgbClr val="F26B43"/>
          </p15:clr>
        </p15:guide>
        <p15:guide id="18" pos="2320">
          <p15:clr>
            <a:srgbClr val="F26B43"/>
          </p15:clr>
        </p15:guide>
        <p15:guide id="19" pos="2570">
          <p15:clr>
            <a:srgbClr val="F26B43"/>
          </p15:clr>
        </p15:guide>
        <p15:guide id="20" pos="2615">
          <p15:clr>
            <a:srgbClr val="F26B43"/>
          </p15:clr>
        </p15:guide>
        <p15:guide id="21" pos="2865">
          <p15:clr>
            <a:srgbClr val="F26B43"/>
          </p15:clr>
        </p15:guide>
        <p15:guide id="22" pos="2933">
          <p15:clr>
            <a:srgbClr val="F26B43"/>
          </p15:clr>
        </p15:guide>
        <p15:guide id="23" pos="3205">
          <p15:clr>
            <a:srgbClr val="F26B43"/>
          </p15:clr>
        </p15:guide>
        <p15:guide id="24" pos="3250">
          <p15:clr>
            <a:srgbClr val="F26B43"/>
          </p15:clr>
        </p15:guide>
        <p15:guide id="25" pos="3500">
          <p15:clr>
            <a:srgbClr val="F26B43"/>
          </p15:clr>
        </p15:guide>
        <p15:guide id="26" pos="3545">
          <p15:clr>
            <a:srgbClr val="F26B43"/>
          </p15:clr>
        </p15:guide>
        <p15:guide id="27" pos="4112">
          <p15:clr>
            <a:srgbClr val="F26B43"/>
          </p15:clr>
        </p15:guide>
        <p15:guide id="28" pos="4158">
          <p15:clr>
            <a:srgbClr val="F26B43"/>
          </p15:clr>
        </p15:guide>
        <p15:guide id="29" pos="4430">
          <p15:clr>
            <a:srgbClr val="F26B43"/>
          </p15:clr>
        </p15:guide>
        <p15:guide id="30" pos="4475">
          <p15:clr>
            <a:srgbClr val="F26B43"/>
          </p15:clr>
        </p15:guide>
        <p15:guide id="31" pos="4747">
          <p15:clr>
            <a:srgbClr val="F26B43"/>
          </p15:clr>
        </p15:guide>
        <p15:guide id="32" pos="4793">
          <p15:clr>
            <a:srgbClr val="F26B43"/>
          </p15:clr>
        </p15:guide>
        <p15:guide id="33" pos="5042">
          <p15:clr>
            <a:srgbClr val="F26B43"/>
          </p15:clr>
        </p15:guide>
        <p15:guide id="34" pos="5087">
          <p15:clr>
            <a:srgbClr val="F26B43"/>
          </p15:clr>
        </p15:guide>
        <p15:guide id="35" pos="5360">
          <p15:clr>
            <a:srgbClr val="F26B43"/>
          </p15:clr>
        </p15:guide>
        <p15:guide id="36" pos="5677">
          <p15:clr>
            <a:srgbClr val="F26B43"/>
          </p15:clr>
        </p15:guide>
        <p15:guide id="37" pos="5722">
          <p15:clr>
            <a:srgbClr val="F26B43"/>
          </p15:clr>
        </p15:guide>
        <p15:guide id="38" pos="5405">
          <p15:clr>
            <a:srgbClr val="F26B43"/>
          </p15:clr>
        </p15:guide>
        <p15:guide id="39" pos="5972">
          <p15:clr>
            <a:srgbClr val="F26B43"/>
          </p15:clr>
        </p15:guide>
        <p15:guide id="40" pos="6017">
          <p15:clr>
            <a:srgbClr val="F26B43"/>
          </p15:clr>
        </p15:guide>
        <p15:guide id="41" pos="6289">
          <p15:clr>
            <a:srgbClr val="F26B43"/>
          </p15:clr>
        </p15:guide>
        <p15:guide id="42" pos="6335">
          <p15:clr>
            <a:srgbClr val="F26B43"/>
          </p15:clr>
        </p15:guide>
        <p15:guide id="43" pos="6607">
          <p15:clr>
            <a:srgbClr val="F26B43"/>
          </p15:clr>
        </p15:guide>
        <p15:guide id="44" pos="6652">
          <p15:clr>
            <a:srgbClr val="F26B43"/>
          </p15:clr>
        </p15:guide>
        <p15:guide id="45" pos="6902">
          <p15:clr>
            <a:srgbClr val="F26B43"/>
          </p15:clr>
        </p15:guide>
        <p15:guide id="46" pos="6947">
          <p15:clr>
            <a:srgbClr val="F26B43"/>
          </p15:clr>
        </p15:guide>
        <p15:guide id="47" pos="7219">
          <p15:clr>
            <a:srgbClr val="F26B43"/>
          </p15:clr>
        </p15:guide>
        <p15:guide id="48" pos="7265">
          <p15:clr>
            <a:srgbClr val="F26B43"/>
          </p15:clr>
        </p15:guide>
        <p15:guide id="49" orient="horz" pos="142">
          <p15:clr>
            <a:srgbClr val="F26B43"/>
          </p15:clr>
        </p15:guide>
        <p15:guide id="50" orient="horz" pos="346">
          <p15:clr>
            <a:srgbClr val="F26B43"/>
          </p15:clr>
        </p15:guide>
        <p15:guide id="51" orient="horz" pos="391">
          <p15:clr>
            <a:srgbClr val="F26B43"/>
          </p15:clr>
        </p15:guide>
        <p15:guide id="52" orient="horz" pos="618">
          <p15:clr>
            <a:srgbClr val="F26B43"/>
          </p15:clr>
        </p15:guide>
        <p15:guide id="53" orient="horz" pos="663">
          <p15:clr>
            <a:srgbClr val="F26B43"/>
          </p15:clr>
        </p15:guide>
        <p15:guide id="54" orient="horz" pos="867">
          <p15:clr>
            <a:srgbClr val="F26B43"/>
          </p15:clr>
        </p15:guide>
        <p15:guide id="55" orient="horz" pos="913">
          <p15:clr>
            <a:srgbClr val="F26B43"/>
          </p15:clr>
        </p15:guide>
        <p15:guide id="56" orient="horz" pos="1117">
          <p15:clr>
            <a:srgbClr val="F26B43"/>
          </p15:clr>
        </p15:guide>
        <p15:guide id="57" orient="horz" pos="1162">
          <p15:clr>
            <a:srgbClr val="F26B43"/>
          </p15:clr>
        </p15:guide>
        <p15:guide id="58" orient="horz" pos="1366">
          <p15:clr>
            <a:srgbClr val="F26B43"/>
          </p15:clr>
        </p15:guide>
        <p15:guide id="59" orient="horz" pos="1412">
          <p15:clr>
            <a:srgbClr val="F26B43"/>
          </p15:clr>
        </p15:guide>
        <p15:guide id="60" orient="horz" pos="1616">
          <p15:clr>
            <a:srgbClr val="F26B43"/>
          </p15:clr>
        </p15:guide>
        <p15:guide id="61" orient="horz" pos="1684">
          <p15:clr>
            <a:srgbClr val="F26B43"/>
          </p15:clr>
        </p15:guide>
        <p15:guide id="62" orient="horz" pos="1888">
          <p15:clr>
            <a:srgbClr val="F26B43"/>
          </p15:clr>
        </p15:guide>
        <p15:guide id="63" orient="horz" pos="1933">
          <p15:clr>
            <a:srgbClr val="F26B43"/>
          </p15:clr>
        </p15:guide>
        <p15:guide id="64" orient="horz" pos="2137">
          <p15:clr>
            <a:srgbClr val="F26B43"/>
          </p15:clr>
        </p15:guide>
        <p15:guide id="65" orient="horz" pos="2183">
          <p15:clr>
            <a:srgbClr val="F26B43"/>
          </p15:clr>
        </p15:guide>
        <p15:guide id="66" orient="horz" pos="2387">
          <p15:clr>
            <a:srgbClr val="F26B43"/>
          </p15:clr>
        </p15:guide>
        <p15:guide id="67" orient="horz" pos="2432">
          <p15:clr>
            <a:srgbClr val="F26B43"/>
          </p15:clr>
        </p15:guide>
        <p15:guide id="68" orient="horz" pos="2636">
          <p15:clr>
            <a:srgbClr val="F26B43"/>
          </p15:clr>
        </p15:guide>
        <p15:guide id="69" orient="horz" pos="2682">
          <p15:clr>
            <a:srgbClr val="F26B43"/>
          </p15:clr>
        </p15:guide>
        <p15:guide id="70" orient="horz" pos="2908">
          <p15:clr>
            <a:srgbClr val="F26B43"/>
          </p15:clr>
        </p15:guide>
        <p15:guide id="71" orient="horz" pos="2954">
          <p15:clr>
            <a:srgbClr val="F26B43"/>
          </p15:clr>
        </p15:guide>
        <p15:guide id="72" orient="horz" pos="3158">
          <p15:clr>
            <a:srgbClr val="F26B43"/>
          </p15:clr>
        </p15:guide>
        <p15:guide id="73" orient="horz" pos="3203">
          <p15:clr>
            <a:srgbClr val="F26B43"/>
          </p15:clr>
        </p15:guide>
        <p15:guide id="74" orient="horz" pos="3407">
          <p15:clr>
            <a:srgbClr val="F26B43"/>
          </p15:clr>
        </p15:guide>
        <p15:guide id="75" orient="horz" pos="3453">
          <p15:clr>
            <a:srgbClr val="F26B43"/>
          </p15:clr>
        </p15:guide>
        <p15:guide id="76" orient="horz" pos="3657">
          <p15:clr>
            <a:srgbClr val="F26B43"/>
          </p15:clr>
        </p15:guide>
        <p15:guide id="77" orient="horz" pos="3702">
          <p15:clr>
            <a:srgbClr val="F26B43"/>
          </p15:clr>
        </p15:guide>
        <p15:guide id="78" orient="horz" pos="3906">
          <p15:clr>
            <a:srgbClr val="F26B43"/>
          </p15:clr>
        </p15:guide>
        <p15:guide id="79" orient="horz" pos="3952">
          <p15:clr>
            <a:srgbClr val="F26B43"/>
          </p15:clr>
        </p15:guide>
        <p15:guide id="80" orient="horz" pos="417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77556" y="2231089"/>
            <a:ext cx="7317581" cy="39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err="1" smtClean="0"/>
              <a:t>Cliquez</a:t>
            </a:r>
            <a:r>
              <a:rPr lang="en-CA" dirty="0" smtClean="0"/>
              <a:t> pour modifier les styles du </a:t>
            </a:r>
            <a:r>
              <a:rPr lang="en-CA" dirty="0" err="1" smtClean="0"/>
              <a:t>texte</a:t>
            </a:r>
            <a:r>
              <a:rPr lang="en-CA" dirty="0" smtClean="0"/>
              <a:t> du masque</a:t>
            </a:r>
          </a:p>
          <a:p>
            <a:pPr lvl="1"/>
            <a:r>
              <a:rPr lang="en-CA" dirty="0" err="1" smtClean="0"/>
              <a:t>Deuxième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2"/>
            <a:r>
              <a:rPr lang="en-CA" dirty="0" err="1" smtClean="0"/>
              <a:t>Troisième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3"/>
            <a:r>
              <a:rPr lang="en-CA" dirty="0" err="1" smtClean="0"/>
              <a:t>Quatrième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4"/>
            <a:r>
              <a:rPr lang="en-CA" dirty="0" err="1" smtClean="0"/>
              <a:t>Cinquième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0261" y="3465513"/>
            <a:ext cx="1053702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70261" y="225466"/>
            <a:ext cx="994512" cy="755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88" y="6202800"/>
            <a:ext cx="675083" cy="429024"/>
          </a:xfrm>
          <a:prstGeom prst="rect">
            <a:avLst/>
          </a:prstGeom>
        </p:spPr>
      </p:pic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277556" y="620754"/>
            <a:ext cx="7317581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888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F4337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Font typeface=".HelveticaNeueDeskInterface-Regular" charset="0"/>
        <a:buChar char="—"/>
        <a:tabLst/>
        <a:defRPr sz="240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tabLst/>
        <a:defRPr sz="2000" b="0" i="1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pos="3863">
          <p15:clr>
            <a:srgbClr val="F26B43"/>
          </p15:clr>
        </p15:guide>
        <p15:guide id="4" pos="3817">
          <p15:clr>
            <a:srgbClr val="F26B43"/>
          </p15:clr>
        </p15:guide>
        <p15:guide id="5" pos="415">
          <p15:clr>
            <a:srgbClr val="F26B43"/>
          </p15:clr>
        </p15:guide>
        <p15:guide id="6" pos="710">
          <p15:clr>
            <a:srgbClr val="F26B43"/>
          </p15:clr>
        </p15:guide>
        <p15:guide id="7" pos="756">
          <p15:clr>
            <a:srgbClr val="F26B43"/>
          </p15:clr>
        </p15:guide>
        <p15:guide id="8" pos="461">
          <p15:clr>
            <a:srgbClr val="F26B43"/>
          </p15:clr>
        </p15:guide>
        <p15:guide id="9" pos="1028">
          <p15:clr>
            <a:srgbClr val="F26B43"/>
          </p15:clr>
        </p15:guide>
        <p15:guide id="10" pos="1073">
          <p15:clr>
            <a:srgbClr val="F26B43"/>
          </p15:clr>
        </p15:guide>
        <p15:guide id="11" pos="1345">
          <p15:clr>
            <a:srgbClr val="F26B43"/>
          </p15:clr>
        </p15:guide>
        <p15:guide id="12" pos="1391">
          <p15:clr>
            <a:srgbClr val="F26B43"/>
          </p15:clr>
        </p15:guide>
        <p15:guide id="13" pos="1640">
          <p15:clr>
            <a:srgbClr val="F26B43"/>
          </p15:clr>
        </p15:guide>
        <p15:guide id="14" pos="1685">
          <p15:clr>
            <a:srgbClr val="F26B43"/>
          </p15:clr>
        </p15:guide>
        <p15:guide id="15" pos="1958">
          <p15:clr>
            <a:srgbClr val="F26B43"/>
          </p15:clr>
        </p15:guide>
        <p15:guide id="16" pos="2003">
          <p15:clr>
            <a:srgbClr val="F26B43"/>
          </p15:clr>
        </p15:guide>
        <p15:guide id="17" pos="2275">
          <p15:clr>
            <a:srgbClr val="F26B43"/>
          </p15:clr>
        </p15:guide>
        <p15:guide id="18" pos="2320">
          <p15:clr>
            <a:srgbClr val="F26B43"/>
          </p15:clr>
        </p15:guide>
        <p15:guide id="19" pos="2570">
          <p15:clr>
            <a:srgbClr val="F26B43"/>
          </p15:clr>
        </p15:guide>
        <p15:guide id="20" pos="2615">
          <p15:clr>
            <a:srgbClr val="F26B43"/>
          </p15:clr>
        </p15:guide>
        <p15:guide id="21" pos="2865">
          <p15:clr>
            <a:srgbClr val="F26B43"/>
          </p15:clr>
        </p15:guide>
        <p15:guide id="22" pos="2933">
          <p15:clr>
            <a:srgbClr val="F26B43"/>
          </p15:clr>
        </p15:guide>
        <p15:guide id="23" pos="3205">
          <p15:clr>
            <a:srgbClr val="F26B43"/>
          </p15:clr>
        </p15:guide>
        <p15:guide id="24" pos="3250">
          <p15:clr>
            <a:srgbClr val="F26B43"/>
          </p15:clr>
        </p15:guide>
        <p15:guide id="25" pos="3500">
          <p15:clr>
            <a:srgbClr val="F26B43"/>
          </p15:clr>
        </p15:guide>
        <p15:guide id="26" pos="3545">
          <p15:clr>
            <a:srgbClr val="F26B43"/>
          </p15:clr>
        </p15:guide>
        <p15:guide id="27" pos="4112">
          <p15:clr>
            <a:srgbClr val="F26B43"/>
          </p15:clr>
        </p15:guide>
        <p15:guide id="28" pos="4158">
          <p15:clr>
            <a:srgbClr val="F26B43"/>
          </p15:clr>
        </p15:guide>
        <p15:guide id="29" pos="4430">
          <p15:clr>
            <a:srgbClr val="F26B43"/>
          </p15:clr>
        </p15:guide>
        <p15:guide id="30" pos="4475">
          <p15:clr>
            <a:srgbClr val="F26B43"/>
          </p15:clr>
        </p15:guide>
        <p15:guide id="31" pos="4747">
          <p15:clr>
            <a:srgbClr val="F26B43"/>
          </p15:clr>
        </p15:guide>
        <p15:guide id="32" pos="4793">
          <p15:clr>
            <a:srgbClr val="F26B43"/>
          </p15:clr>
        </p15:guide>
        <p15:guide id="33" pos="5042">
          <p15:clr>
            <a:srgbClr val="F26B43"/>
          </p15:clr>
        </p15:guide>
        <p15:guide id="34" pos="5087">
          <p15:clr>
            <a:srgbClr val="F26B43"/>
          </p15:clr>
        </p15:guide>
        <p15:guide id="35" pos="5360">
          <p15:clr>
            <a:srgbClr val="F26B43"/>
          </p15:clr>
        </p15:guide>
        <p15:guide id="36" pos="5677">
          <p15:clr>
            <a:srgbClr val="F26B43"/>
          </p15:clr>
        </p15:guide>
        <p15:guide id="37" pos="5722">
          <p15:clr>
            <a:srgbClr val="F26B43"/>
          </p15:clr>
        </p15:guide>
        <p15:guide id="38" pos="5405">
          <p15:clr>
            <a:srgbClr val="F26B43"/>
          </p15:clr>
        </p15:guide>
        <p15:guide id="39" pos="5972">
          <p15:clr>
            <a:srgbClr val="F26B43"/>
          </p15:clr>
        </p15:guide>
        <p15:guide id="40" pos="6017">
          <p15:clr>
            <a:srgbClr val="F26B43"/>
          </p15:clr>
        </p15:guide>
        <p15:guide id="41" pos="6289">
          <p15:clr>
            <a:srgbClr val="F26B43"/>
          </p15:clr>
        </p15:guide>
        <p15:guide id="42" pos="6335">
          <p15:clr>
            <a:srgbClr val="F26B43"/>
          </p15:clr>
        </p15:guide>
        <p15:guide id="43" pos="6607">
          <p15:clr>
            <a:srgbClr val="F26B43"/>
          </p15:clr>
        </p15:guide>
        <p15:guide id="44" pos="6652">
          <p15:clr>
            <a:srgbClr val="F26B43"/>
          </p15:clr>
        </p15:guide>
        <p15:guide id="45" pos="6902">
          <p15:clr>
            <a:srgbClr val="F26B43"/>
          </p15:clr>
        </p15:guide>
        <p15:guide id="46" pos="6947">
          <p15:clr>
            <a:srgbClr val="F26B43"/>
          </p15:clr>
        </p15:guide>
        <p15:guide id="47" pos="7219">
          <p15:clr>
            <a:srgbClr val="F26B43"/>
          </p15:clr>
        </p15:guide>
        <p15:guide id="48" pos="7265">
          <p15:clr>
            <a:srgbClr val="F26B43"/>
          </p15:clr>
        </p15:guide>
        <p15:guide id="49" orient="horz" pos="142">
          <p15:clr>
            <a:srgbClr val="F26B43"/>
          </p15:clr>
        </p15:guide>
        <p15:guide id="50" orient="horz" pos="346">
          <p15:clr>
            <a:srgbClr val="F26B43"/>
          </p15:clr>
        </p15:guide>
        <p15:guide id="51" orient="horz" pos="391">
          <p15:clr>
            <a:srgbClr val="F26B43"/>
          </p15:clr>
        </p15:guide>
        <p15:guide id="52" orient="horz" pos="618">
          <p15:clr>
            <a:srgbClr val="F26B43"/>
          </p15:clr>
        </p15:guide>
        <p15:guide id="53" orient="horz" pos="663">
          <p15:clr>
            <a:srgbClr val="F26B43"/>
          </p15:clr>
        </p15:guide>
        <p15:guide id="54" orient="horz" pos="867">
          <p15:clr>
            <a:srgbClr val="F26B43"/>
          </p15:clr>
        </p15:guide>
        <p15:guide id="55" orient="horz" pos="913">
          <p15:clr>
            <a:srgbClr val="F26B43"/>
          </p15:clr>
        </p15:guide>
        <p15:guide id="56" orient="horz" pos="1117">
          <p15:clr>
            <a:srgbClr val="F26B43"/>
          </p15:clr>
        </p15:guide>
        <p15:guide id="57" orient="horz" pos="1162">
          <p15:clr>
            <a:srgbClr val="F26B43"/>
          </p15:clr>
        </p15:guide>
        <p15:guide id="58" orient="horz" pos="1366">
          <p15:clr>
            <a:srgbClr val="F26B43"/>
          </p15:clr>
        </p15:guide>
        <p15:guide id="59" orient="horz" pos="1412">
          <p15:clr>
            <a:srgbClr val="F26B43"/>
          </p15:clr>
        </p15:guide>
        <p15:guide id="60" orient="horz" pos="1616">
          <p15:clr>
            <a:srgbClr val="F26B43"/>
          </p15:clr>
        </p15:guide>
        <p15:guide id="61" orient="horz" pos="1684">
          <p15:clr>
            <a:srgbClr val="F26B43"/>
          </p15:clr>
        </p15:guide>
        <p15:guide id="62" orient="horz" pos="1888">
          <p15:clr>
            <a:srgbClr val="F26B43"/>
          </p15:clr>
        </p15:guide>
        <p15:guide id="63" orient="horz" pos="1933">
          <p15:clr>
            <a:srgbClr val="F26B43"/>
          </p15:clr>
        </p15:guide>
        <p15:guide id="64" orient="horz" pos="2137">
          <p15:clr>
            <a:srgbClr val="F26B43"/>
          </p15:clr>
        </p15:guide>
        <p15:guide id="65" orient="horz" pos="2183">
          <p15:clr>
            <a:srgbClr val="F26B43"/>
          </p15:clr>
        </p15:guide>
        <p15:guide id="66" orient="horz" pos="2387">
          <p15:clr>
            <a:srgbClr val="F26B43"/>
          </p15:clr>
        </p15:guide>
        <p15:guide id="67" orient="horz" pos="2432">
          <p15:clr>
            <a:srgbClr val="F26B43"/>
          </p15:clr>
        </p15:guide>
        <p15:guide id="68" orient="horz" pos="2636">
          <p15:clr>
            <a:srgbClr val="F26B43"/>
          </p15:clr>
        </p15:guide>
        <p15:guide id="69" orient="horz" pos="2682">
          <p15:clr>
            <a:srgbClr val="F26B43"/>
          </p15:clr>
        </p15:guide>
        <p15:guide id="70" orient="horz" pos="2908">
          <p15:clr>
            <a:srgbClr val="F26B43"/>
          </p15:clr>
        </p15:guide>
        <p15:guide id="71" orient="horz" pos="2954">
          <p15:clr>
            <a:srgbClr val="F26B43"/>
          </p15:clr>
        </p15:guide>
        <p15:guide id="72" orient="horz" pos="3158">
          <p15:clr>
            <a:srgbClr val="F26B43"/>
          </p15:clr>
        </p15:guide>
        <p15:guide id="73" orient="horz" pos="3203">
          <p15:clr>
            <a:srgbClr val="F26B43"/>
          </p15:clr>
        </p15:guide>
        <p15:guide id="74" orient="horz" pos="3407">
          <p15:clr>
            <a:srgbClr val="F26B43"/>
          </p15:clr>
        </p15:guide>
        <p15:guide id="75" orient="horz" pos="3453">
          <p15:clr>
            <a:srgbClr val="F26B43"/>
          </p15:clr>
        </p15:guide>
        <p15:guide id="76" orient="horz" pos="3657">
          <p15:clr>
            <a:srgbClr val="F26B43"/>
          </p15:clr>
        </p15:guide>
        <p15:guide id="77" orient="horz" pos="3702">
          <p15:clr>
            <a:srgbClr val="F26B43"/>
          </p15:clr>
        </p15:guide>
        <p15:guide id="78" orient="horz" pos="3906">
          <p15:clr>
            <a:srgbClr val="F26B43"/>
          </p15:clr>
        </p15:guide>
        <p15:guide id="79" orient="horz" pos="3952">
          <p15:clr>
            <a:srgbClr val="F26B43"/>
          </p15:clr>
        </p15:guide>
        <p15:guide id="80" orient="horz" pos="417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77556" y="2231079"/>
            <a:ext cx="7317581" cy="39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err="1" smtClean="0"/>
              <a:t>Cliquez</a:t>
            </a:r>
            <a:r>
              <a:rPr lang="en-CA" dirty="0" smtClean="0"/>
              <a:t> pour modifier les styles du </a:t>
            </a:r>
            <a:r>
              <a:rPr lang="en-CA" dirty="0" err="1" smtClean="0"/>
              <a:t>texte</a:t>
            </a:r>
            <a:r>
              <a:rPr lang="en-CA" dirty="0" smtClean="0"/>
              <a:t> du masque</a:t>
            </a:r>
          </a:p>
          <a:p>
            <a:pPr lvl="1"/>
            <a:r>
              <a:rPr lang="en-CA" dirty="0" err="1" smtClean="0"/>
              <a:t>Deuxième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2"/>
            <a:r>
              <a:rPr lang="en-CA" dirty="0" err="1" smtClean="0"/>
              <a:t>Troisième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3"/>
            <a:r>
              <a:rPr lang="en-CA" dirty="0" err="1" smtClean="0"/>
              <a:t>Quatrième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4"/>
            <a:r>
              <a:rPr lang="en-CA" dirty="0" err="1" smtClean="0"/>
              <a:t>Cinquième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0261" y="3465513"/>
            <a:ext cx="1053702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70261" y="225456"/>
            <a:ext cx="994512" cy="755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83" y="6202800"/>
            <a:ext cx="675083" cy="429024"/>
          </a:xfrm>
          <a:prstGeom prst="rect">
            <a:avLst/>
          </a:prstGeom>
        </p:spPr>
      </p:pic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277556" y="620744"/>
            <a:ext cx="7317581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169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F4337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Font typeface=".HelveticaNeueDeskInterface-Regular" charset="0"/>
        <a:buChar char="—"/>
        <a:tabLst/>
        <a:defRPr sz="240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tabLst/>
        <a:defRPr sz="2000" b="0" i="1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pos="3863">
          <p15:clr>
            <a:srgbClr val="F26B43"/>
          </p15:clr>
        </p15:guide>
        <p15:guide id="4" pos="3817">
          <p15:clr>
            <a:srgbClr val="F26B43"/>
          </p15:clr>
        </p15:guide>
        <p15:guide id="5" pos="415">
          <p15:clr>
            <a:srgbClr val="F26B43"/>
          </p15:clr>
        </p15:guide>
        <p15:guide id="6" pos="710">
          <p15:clr>
            <a:srgbClr val="F26B43"/>
          </p15:clr>
        </p15:guide>
        <p15:guide id="7" pos="756">
          <p15:clr>
            <a:srgbClr val="F26B43"/>
          </p15:clr>
        </p15:guide>
        <p15:guide id="8" pos="461">
          <p15:clr>
            <a:srgbClr val="F26B43"/>
          </p15:clr>
        </p15:guide>
        <p15:guide id="9" pos="1028">
          <p15:clr>
            <a:srgbClr val="F26B43"/>
          </p15:clr>
        </p15:guide>
        <p15:guide id="10" pos="1073">
          <p15:clr>
            <a:srgbClr val="F26B43"/>
          </p15:clr>
        </p15:guide>
        <p15:guide id="11" pos="1345">
          <p15:clr>
            <a:srgbClr val="F26B43"/>
          </p15:clr>
        </p15:guide>
        <p15:guide id="12" pos="1391">
          <p15:clr>
            <a:srgbClr val="F26B43"/>
          </p15:clr>
        </p15:guide>
        <p15:guide id="13" pos="1640">
          <p15:clr>
            <a:srgbClr val="F26B43"/>
          </p15:clr>
        </p15:guide>
        <p15:guide id="14" pos="1685">
          <p15:clr>
            <a:srgbClr val="F26B43"/>
          </p15:clr>
        </p15:guide>
        <p15:guide id="15" pos="1958">
          <p15:clr>
            <a:srgbClr val="F26B43"/>
          </p15:clr>
        </p15:guide>
        <p15:guide id="16" pos="2003">
          <p15:clr>
            <a:srgbClr val="F26B43"/>
          </p15:clr>
        </p15:guide>
        <p15:guide id="17" pos="2275">
          <p15:clr>
            <a:srgbClr val="F26B43"/>
          </p15:clr>
        </p15:guide>
        <p15:guide id="18" pos="2320">
          <p15:clr>
            <a:srgbClr val="F26B43"/>
          </p15:clr>
        </p15:guide>
        <p15:guide id="19" pos="2570">
          <p15:clr>
            <a:srgbClr val="F26B43"/>
          </p15:clr>
        </p15:guide>
        <p15:guide id="20" pos="2615">
          <p15:clr>
            <a:srgbClr val="F26B43"/>
          </p15:clr>
        </p15:guide>
        <p15:guide id="21" pos="2865">
          <p15:clr>
            <a:srgbClr val="F26B43"/>
          </p15:clr>
        </p15:guide>
        <p15:guide id="22" pos="2933">
          <p15:clr>
            <a:srgbClr val="F26B43"/>
          </p15:clr>
        </p15:guide>
        <p15:guide id="23" pos="3205">
          <p15:clr>
            <a:srgbClr val="F26B43"/>
          </p15:clr>
        </p15:guide>
        <p15:guide id="24" pos="3250">
          <p15:clr>
            <a:srgbClr val="F26B43"/>
          </p15:clr>
        </p15:guide>
        <p15:guide id="25" pos="3500">
          <p15:clr>
            <a:srgbClr val="F26B43"/>
          </p15:clr>
        </p15:guide>
        <p15:guide id="26" pos="3545">
          <p15:clr>
            <a:srgbClr val="F26B43"/>
          </p15:clr>
        </p15:guide>
        <p15:guide id="27" pos="4112">
          <p15:clr>
            <a:srgbClr val="F26B43"/>
          </p15:clr>
        </p15:guide>
        <p15:guide id="28" pos="4158">
          <p15:clr>
            <a:srgbClr val="F26B43"/>
          </p15:clr>
        </p15:guide>
        <p15:guide id="29" pos="4430">
          <p15:clr>
            <a:srgbClr val="F26B43"/>
          </p15:clr>
        </p15:guide>
        <p15:guide id="30" pos="4475">
          <p15:clr>
            <a:srgbClr val="F26B43"/>
          </p15:clr>
        </p15:guide>
        <p15:guide id="31" pos="4747">
          <p15:clr>
            <a:srgbClr val="F26B43"/>
          </p15:clr>
        </p15:guide>
        <p15:guide id="32" pos="4793">
          <p15:clr>
            <a:srgbClr val="F26B43"/>
          </p15:clr>
        </p15:guide>
        <p15:guide id="33" pos="5042">
          <p15:clr>
            <a:srgbClr val="F26B43"/>
          </p15:clr>
        </p15:guide>
        <p15:guide id="34" pos="5087">
          <p15:clr>
            <a:srgbClr val="F26B43"/>
          </p15:clr>
        </p15:guide>
        <p15:guide id="35" pos="5360">
          <p15:clr>
            <a:srgbClr val="F26B43"/>
          </p15:clr>
        </p15:guide>
        <p15:guide id="36" pos="5677">
          <p15:clr>
            <a:srgbClr val="F26B43"/>
          </p15:clr>
        </p15:guide>
        <p15:guide id="37" pos="5722">
          <p15:clr>
            <a:srgbClr val="F26B43"/>
          </p15:clr>
        </p15:guide>
        <p15:guide id="38" pos="5405">
          <p15:clr>
            <a:srgbClr val="F26B43"/>
          </p15:clr>
        </p15:guide>
        <p15:guide id="39" pos="5972">
          <p15:clr>
            <a:srgbClr val="F26B43"/>
          </p15:clr>
        </p15:guide>
        <p15:guide id="40" pos="6017">
          <p15:clr>
            <a:srgbClr val="F26B43"/>
          </p15:clr>
        </p15:guide>
        <p15:guide id="41" pos="6289">
          <p15:clr>
            <a:srgbClr val="F26B43"/>
          </p15:clr>
        </p15:guide>
        <p15:guide id="42" pos="6335">
          <p15:clr>
            <a:srgbClr val="F26B43"/>
          </p15:clr>
        </p15:guide>
        <p15:guide id="43" pos="6607">
          <p15:clr>
            <a:srgbClr val="F26B43"/>
          </p15:clr>
        </p15:guide>
        <p15:guide id="44" pos="6652">
          <p15:clr>
            <a:srgbClr val="F26B43"/>
          </p15:clr>
        </p15:guide>
        <p15:guide id="45" pos="6902">
          <p15:clr>
            <a:srgbClr val="F26B43"/>
          </p15:clr>
        </p15:guide>
        <p15:guide id="46" pos="6947">
          <p15:clr>
            <a:srgbClr val="F26B43"/>
          </p15:clr>
        </p15:guide>
        <p15:guide id="47" pos="7219">
          <p15:clr>
            <a:srgbClr val="F26B43"/>
          </p15:clr>
        </p15:guide>
        <p15:guide id="48" pos="7265">
          <p15:clr>
            <a:srgbClr val="F26B43"/>
          </p15:clr>
        </p15:guide>
        <p15:guide id="49" orient="horz" pos="142">
          <p15:clr>
            <a:srgbClr val="F26B43"/>
          </p15:clr>
        </p15:guide>
        <p15:guide id="50" orient="horz" pos="346">
          <p15:clr>
            <a:srgbClr val="F26B43"/>
          </p15:clr>
        </p15:guide>
        <p15:guide id="51" orient="horz" pos="391">
          <p15:clr>
            <a:srgbClr val="F26B43"/>
          </p15:clr>
        </p15:guide>
        <p15:guide id="52" orient="horz" pos="618">
          <p15:clr>
            <a:srgbClr val="F26B43"/>
          </p15:clr>
        </p15:guide>
        <p15:guide id="53" orient="horz" pos="663">
          <p15:clr>
            <a:srgbClr val="F26B43"/>
          </p15:clr>
        </p15:guide>
        <p15:guide id="54" orient="horz" pos="867">
          <p15:clr>
            <a:srgbClr val="F26B43"/>
          </p15:clr>
        </p15:guide>
        <p15:guide id="55" orient="horz" pos="913">
          <p15:clr>
            <a:srgbClr val="F26B43"/>
          </p15:clr>
        </p15:guide>
        <p15:guide id="56" orient="horz" pos="1117">
          <p15:clr>
            <a:srgbClr val="F26B43"/>
          </p15:clr>
        </p15:guide>
        <p15:guide id="57" orient="horz" pos="1162">
          <p15:clr>
            <a:srgbClr val="F26B43"/>
          </p15:clr>
        </p15:guide>
        <p15:guide id="58" orient="horz" pos="1366">
          <p15:clr>
            <a:srgbClr val="F26B43"/>
          </p15:clr>
        </p15:guide>
        <p15:guide id="59" orient="horz" pos="1412">
          <p15:clr>
            <a:srgbClr val="F26B43"/>
          </p15:clr>
        </p15:guide>
        <p15:guide id="60" orient="horz" pos="1616">
          <p15:clr>
            <a:srgbClr val="F26B43"/>
          </p15:clr>
        </p15:guide>
        <p15:guide id="61" orient="horz" pos="1684">
          <p15:clr>
            <a:srgbClr val="F26B43"/>
          </p15:clr>
        </p15:guide>
        <p15:guide id="62" orient="horz" pos="1888">
          <p15:clr>
            <a:srgbClr val="F26B43"/>
          </p15:clr>
        </p15:guide>
        <p15:guide id="63" orient="horz" pos="1933">
          <p15:clr>
            <a:srgbClr val="F26B43"/>
          </p15:clr>
        </p15:guide>
        <p15:guide id="64" orient="horz" pos="2137">
          <p15:clr>
            <a:srgbClr val="F26B43"/>
          </p15:clr>
        </p15:guide>
        <p15:guide id="65" orient="horz" pos="2183">
          <p15:clr>
            <a:srgbClr val="F26B43"/>
          </p15:clr>
        </p15:guide>
        <p15:guide id="66" orient="horz" pos="2387">
          <p15:clr>
            <a:srgbClr val="F26B43"/>
          </p15:clr>
        </p15:guide>
        <p15:guide id="67" orient="horz" pos="2432">
          <p15:clr>
            <a:srgbClr val="F26B43"/>
          </p15:clr>
        </p15:guide>
        <p15:guide id="68" orient="horz" pos="2636">
          <p15:clr>
            <a:srgbClr val="F26B43"/>
          </p15:clr>
        </p15:guide>
        <p15:guide id="69" orient="horz" pos="2682">
          <p15:clr>
            <a:srgbClr val="F26B43"/>
          </p15:clr>
        </p15:guide>
        <p15:guide id="70" orient="horz" pos="2908">
          <p15:clr>
            <a:srgbClr val="F26B43"/>
          </p15:clr>
        </p15:guide>
        <p15:guide id="71" orient="horz" pos="2954">
          <p15:clr>
            <a:srgbClr val="F26B43"/>
          </p15:clr>
        </p15:guide>
        <p15:guide id="72" orient="horz" pos="3158">
          <p15:clr>
            <a:srgbClr val="F26B43"/>
          </p15:clr>
        </p15:guide>
        <p15:guide id="73" orient="horz" pos="3203">
          <p15:clr>
            <a:srgbClr val="F26B43"/>
          </p15:clr>
        </p15:guide>
        <p15:guide id="74" orient="horz" pos="3407">
          <p15:clr>
            <a:srgbClr val="F26B43"/>
          </p15:clr>
        </p15:guide>
        <p15:guide id="75" orient="horz" pos="3453">
          <p15:clr>
            <a:srgbClr val="F26B43"/>
          </p15:clr>
        </p15:guide>
        <p15:guide id="76" orient="horz" pos="3657">
          <p15:clr>
            <a:srgbClr val="F26B43"/>
          </p15:clr>
        </p15:guide>
        <p15:guide id="77" orient="horz" pos="3702">
          <p15:clr>
            <a:srgbClr val="F26B43"/>
          </p15:clr>
        </p15:guide>
        <p15:guide id="78" orient="horz" pos="3906">
          <p15:clr>
            <a:srgbClr val="F26B43"/>
          </p15:clr>
        </p15:guide>
        <p15:guide id="79" orient="horz" pos="3952">
          <p15:clr>
            <a:srgbClr val="F26B43"/>
          </p15:clr>
        </p15:guide>
        <p15:guide id="80" orient="horz" pos="417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77551" y="2231067"/>
            <a:ext cx="7317581" cy="39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err="1" smtClean="0"/>
              <a:t>Cliquez</a:t>
            </a:r>
            <a:r>
              <a:rPr lang="en-CA" dirty="0" smtClean="0"/>
              <a:t> pour modifier les styles du </a:t>
            </a:r>
            <a:r>
              <a:rPr lang="en-CA" dirty="0" err="1" smtClean="0"/>
              <a:t>texte</a:t>
            </a:r>
            <a:r>
              <a:rPr lang="en-CA" dirty="0" smtClean="0"/>
              <a:t> du masque</a:t>
            </a:r>
          </a:p>
          <a:p>
            <a:pPr lvl="1"/>
            <a:r>
              <a:rPr lang="en-CA" dirty="0" err="1" smtClean="0"/>
              <a:t>Deuxième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2"/>
            <a:r>
              <a:rPr lang="en-CA" dirty="0" err="1" smtClean="0"/>
              <a:t>Troisième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3"/>
            <a:r>
              <a:rPr lang="en-CA" dirty="0" err="1" smtClean="0"/>
              <a:t>Quatrième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4"/>
            <a:r>
              <a:rPr lang="en-CA" dirty="0" err="1" smtClean="0"/>
              <a:t>Cinquième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0261" y="3465513"/>
            <a:ext cx="1053702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70261" y="225444"/>
            <a:ext cx="994512" cy="755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77" y="6202800"/>
            <a:ext cx="675083" cy="429024"/>
          </a:xfrm>
          <a:prstGeom prst="rect">
            <a:avLst/>
          </a:prstGeom>
        </p:spPr>
      </p:pic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277551" y="620732"/>
            <a:ext cx="7317581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48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F4337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Font typeface=".HelveticaNeueDeskInterface-Regular" charset="0"/>
        <a:buChar char="—"/>
        <a:tabLst/>
        <a:defRPr sz="240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tabLst/>
        <a:defRPr sz="2000" b="0" i="1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pos="3863">
          <p15:clr>
            <a:srgbClr val="F26B43"/>
          </p15:clr>
        </p15:guide>
        <p15:guide id="4" pos="3817">
          <p15:clr>
            <a:srgbClr val="F26B43"/>
          </p15:clr>
        </p15:guide>
        <p15:guide id="5" pos="415">
          <p15:clr>
            <a:srgbClr val="F26B43"/>
          </p15:clr>
        </p15:guide>
        <p15:guide id="6" pos="710">
          <p15:clr>
            <a:srgbClr val="F26B43"/>
          </p15:clr>
        </p15:guide>
        <p15:guide id="7" pos="756">
          <p15:clr>
            <a:srgbClr val="F26B43"/>
          </p15:clr>
        </p15:guide>
        <p15:guide id="8" pos="461">
          <p15:clr>
            <a:srgbClr val="F26B43"/>
          </p15:clr>
        </p15:guide>
        <p15:guide id="9" pos="1028">
          <p15:clr>
            <a:srgbClr val="F26B43"/>
          </p15:clr>
        </p15:guide>
        <p15:guide id="10" pos="1073">
          <p15:clr>
            <a:srgbClr val="F26B43"/>
          </p15:clr>
        </p15:guide>
        <p15:guide id="11" pos="1345">
          <p15:clr>
            <a:srgbClr val="F26B43"/>
          </p15:clr>
        </p15:guide>
        <p15:guide id="12" pos="1391">
          <p15:clr>
            <a:srgbClr val="F26B43"/>
          </p15:clr>
        </p15:guide>
        <p15:guide id="13" pos="1640">
          <p15:clr>
            <a:srgbClr val="F26B43"/>
          </p15:clr>
        </p15:guide>
        <p15:guide id="14" pos="1685">
          <p15:clr>
            <a:srgbClr val="F26B43"/>
          </p15:clr>
        </p15:guide>
        <p15:guide id="15" pos="1958">
          <p15:clr>
            <a:srgbClr val="F26B43"/>
          </p15:clr>
        </p15:guide>
        <p15:guide id="16" pos="2003">
          <p15:clr>
            <a:srgbClr val="F26B43"/>
          </p15:clr>
        </p15:guide>
        <p15:guide id="17" pos="2275">
          <p15:clr>
            <a:srgbClr val="F26B43"/>
          </p15:clr>
        </p15:guide>
        <p15:guide id="18" pos="2320">
          <p15:clr>
            <a:srgbClr val="F26B43"/>
          </p15:clr>
        </p15:guide>
        <p15:guide id="19" pos="2570">
          <p15:clr>
            <a:srgbClr val="F26B43"/>
          </p15:clr>
        </p15:guide>
        <p15:guide id="20" pos="2615">
          <p15:clr>
            <a:srgbClr val="F26B43"/>
          </p15:clr>
        </p15:guide>
        <p15:guide id="21" pos="2865">
          <p15:clr>
            <a:srgbClr val="F26B43"/>
          </p15:clr>
        </p15:guide>
        <p15:guide id="22" pos="2933">
          <p15:clr>
            <a:srgbClr val="F26B43"/>
          </p15:clr>
        </p15:guide>
        <p15:guide id="23" pos="3205">
          <p15:clr>
            <a:srgbClr val="F26B43"/>
          </p15:clr>
        </p15:guide>
        <p15:guide id="24" pos="3250">
          <p15:clr>
            <a:srgbClr val="F26B43"/>
          </p15:clr>
        </p15:guide>
        <p15:guide id="25" pos="3500">
          <p15:clr>
            <a:srgbClr val="F26B43"/>
          </p15:clr>
        </p15:guide>
        <p15:guide id="26" pos="3545">
          <p15:clr>
            <a:srgbClr val="F26B43"/>
          </p15:clr>
        </p15:guide>
        <p15:guide id="27" pos="4112">
          <p15:clr>
            <a:srgbClr val="F26B43"/>
          </p15:clr>
        </p15:guide>
        <p15:guide id="28" pos="4158">
          <p15:clr>
            <a:srgbClr val="F26B43"/>
          </p15:clr>
        </p15:guide>
        <p15:guide id="29" pos="4430">
          <p15:clr>
            <a:srgbClr val="F26B43"/>
          </p15:clr>
        </p15:guide>
        <p15:guide id="30" pos="4475">
          <p15:clr>
            <a:srgbClr val="F26B43"/>
          </p15:clr>
        </p15:guide>
        <p15:guide id="31" pos="4747">
          <p15:clr>
            <a:srgbClr val="F26B43"/>
          </p15:clr>
        </p15:guide>
        <p15:guide id="32" pos="4793">
          <p15:clr>
            <a:srgbClr val="F26B43"/>
          </p15:clr>
        </p15:guide>
        <p15:guide id="33" pos="5042">
          <p15:clr>
            <a:srgbClr val="F26B43"/>
          </p15:clr>
        </p15:guide>
        <p15:guide id="34" pos="5087">
          <p15:clr>
            <a:srgbClr val="F26B43"/>
          </p15:clr>
        </p15:guide>
        <p15:guide id="35" pos="5360">
          <p15:clr>
            <a:srgbClr val="F26B43"/>
          </p15:clr>
        </p15:guide>
        <p15:guide id="36" pos="5677">
          <p15:clr>
            <a:srgbClr val="F26B43"/>
          </p15:clr>
        </p15:guide>
        <p15:guide id="37" pos="5722">
          <p15:clr>
            <a:srgbClr val="F26B43"/>
          </p15:clr>
        </p15:guide>
        <p15:guide id="38" pos="5405">
          <p15:clr>
            <a:srgbClr val="F26B43"/>
          </p15:clr>
        </p15:guide>
        <p15:guide id="39" pos="5972">
          <p15:clr>
            <a:srgbClr val="F26B43"/>
          </p15:clr>
        </p15:guide>
        <p15:guide id="40" pos="6017">
          <p15:clr>
            <a:srgbClr val="F26B43"/>
          </p15:clr>
        </p15:guide>
        <p15:guide id="41" pos="6289">
          <p15:clr>
            <a:srgbClr val="F26B43"/>
          </p15:clr>
        </p15:guide>
        <p15:guide id="42" pos="6335">
          <p15:clr>
            <a:srgbClr val="F26B43"/>
          </p15:clr>
        </p15:guide>
        <p15:guide id="43" pos="6607">
          <p15:clr>
            <a:srgbClr val="F26B43"/>
          </p15:clr>
        </p15:guide>
        <p15:guide id="44" pos="6652">
          <p15:clr>
            <a:srgbClr val="F26B43"/>
          </p15:clr>
        </p15:guide>
        <p15:guide id="45" pos="6902">
          <p15:clr>
            <a:srgbClr val="F26B43"/>
          </p15:clr>
        </p15:guide>
        <p15:guide id="46" pos="6947">
          <p15:clr>
            <a:srgbClr val="F26B43"/>
          </p15:clr>
        </p15:guide>
        <p15:guide id="47" pos="7219">
          <p15:clr>
            <a:srgbClr val="F26B43"/>
          </p15:clr>
        </p15:guide>
        <p15:guide id="48" pos="7265">
          <p15:clr>
            <a:srgbClr val="F26B43"/>
          </p15:clr>
        </p15:guide>
        <p15:guide id="49" orient="horz" pos="142">
          <p15:clr>
            <a:srgbClr val="F26B43"/>
          </p15:clr>
        </p15:guide>
        <p15:guide id="50" orient="horz" pos="346">
          <p15:clr>
            <a:srgbClr val="F26B43"/>
          </p15:clr>
        </p15:guide>
        <p15:guide id="51" orient="horz" pos="391">
          <p15:clr>
            <a:srgbClr val="F26B43"/>
          </p15:clr>
        </p15:guide>
        <p15:guide id="52" orient="horz" pos="618">
          <p15:clr>
            <a:srgbClr val="F26B43"/>
          </p15:clr>
        </p15:guide>
        <p15:guide id="53" orient="horz" pos="663">
          <p15:clr>
            <a:srgbClr val="F26B43"/>
          </p15:clr>
        </p15:guide>
        <p15:guide id="54" orient="horz" pos="867">
          <p15:clr>
            <a:srgbClr val="F26B43"/>
          </p15:clr>
        </p15:guide>
        <p15:guide id="55" orient="horz" pos="913">
          <p15:clr>
            <a:srgbClr val="F26B43"/>
          </p15:clr>
        </p15:guide>
        <p15:guide id="56" orient="horz" pos="1117">
          <p15:clr>
            <a:srgbClr val="F26B43"/>
          </p15:clr>
        </p15:guide>
        <p15:guide id="57" orient="horz" pos="1162">
          <p15:clr>
            <a:srgbClr val="F26B43"/>
          </p15:clr>
        </p15:guide>
        <p15:guide id="58" orient="horz" pos="1366">
          <p15:clr>
            <a:srgbClr val="F26B43"/>
          </p15:clr>
        </p15:guide>
        <p15:guide id="59" orient="horz" pos="1412">
          <p15:clr>
            <a:srgbClr val="F26B43"/>
          </p15:clr>
        </p15:guide>
        <p15:guide id="60" orient="horz" pos="1616">
          <p15:clr>
            <a:srgbClr val="F26B43"/>
          </p15:clr>
        </p15:guide>
        <p15:guide id="61" orient="horz" pos="1684">
          <p15:clr>
            <a:srgbClr val="F26B43"/>
          </p15:clr>
        </p15:guide>
        <p15:guide id="62" orient="horz" pos="1888">
          <p15:clr>
            <a:srgbClr val="F26B43"/>
          </p15:clr>
        </p15:guide>
        <p15:guide id="63" orient="horz" pos="1933">
          <p15:clr>
            <a:srgbClr val="F26B43"/>
          </p15:clr>
        </p15:guide>
        <p15:guide id="64" orient="horz" pos="2137">
          <p15:clr>
            <a:srgbClr val="F26B43"/>
          </p15:clr>
        </p15:guide>
        <p15:guide id="65" orient="horz" pos="2183">
          <p15:clr>
            <a:srgbClr val="F26B43"/>
          </p15:clr>
        </p15:guide>
        <p15:guide id="66" orient="horz" pos="2387">
          <p15:clr>
            <a:srgbClr val="F26B43"/>
          </p15:clr>
        </p15:guide>
        <p15:guide id="67" orient="horz" pos="2432">
          <p15:clr>
            <a:srgbClr val="F26B43"/>
          </p15:clr>
        </p15:guide>
        <p15:guide id="68" orient="horz" pos="2636">
          <p15:clr>
            <a:srgbClr val="F26B43"/>
          </p15:clr>
        </p15:guide>
        <p15:guide id="69" orient="horz" pos="2682">
          <p15:clr>
            <a:srgbClr val="F26B43"/>
          </p15:clr>
        </p15:guide>
        <p15:guide id="70" orient="horz" pos="2908">
          <p15:clr>
            <a:srgbClr val="F26B43"/>
          </p15:clr>
        </p15:guide>
        <p15:guide id="71" orient="horz" pos="2954">
          <p15:clr>
            <a:srgbClr val="F26B43"/>
          </p15:clr>
        </p15:guide>
        <p15:guide id="72" orient="horz" pos="3158">
          <p15:clr>
            <a:srgbClr val="F26B43"/>
          </p15:clr>
        </p15:guide>
        <p15:guide id="73" orient="horz" pos="3203">
          <p15:clr>
            <a:srgbClr val="F26B43"/>
          </p15:clr>
        </p15:guide>
        <p15:guide id="74" orient="horz" pos="3407">
          <p15:clr>
            <a:srgbClr val="F26B43"/>
          </p15:clr>
        </p15:guide>
        <p15:guide id="75" orient="horz" pos="3453">
          <p15:clr>
            <a:srgbClr val="F26B43"/>
          </p15:clr>
        </p15:guide>
        <p15:guide id="76" orient="horz" pos="3657">
          <p15:clr>
            <a:srgbClr val="F26B43"/>
          </p15:clr>
        </p15:guide>
        <p15:guide id="77" orient="horz" pos="3702">
          <p15:clr>
            <a:srgbClr val="F26B43"/>
          </p15:clr>
        </p15:guide>
        <p15:guide id="78" orient="horz" pos="3906">
          <p15:clr>
            <a:srgbClr val="F26B43"/>
          </p15:clr>
        </p15:guide>
        <p15:guide id="79" orient="horz" pos="3952">
          <p15:clr>
            <a:srgbClr val="F26B43"/>
          </p15:clr>
        </p15:guide>
        <p15:guide id="80" orient="horz" pos="4178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77544" y="2231053"/>
            <a:ext cx="7317581" cy="39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err="1" smtClean="0"/>
              <a:t>Cliquez</a:t>
            </a:r>
            <a:r>
              <a:rPr lang="en-CA" dirty="0" smtClean="0"/>
              <a:t> pour modifier les styles du </a:t>
            </a:r>
            <a:r>
              <a:rPr lang="en-CA" dirty="0" err="1" smtClean="0"/>
              <a:t>texte</a:t>
            </a:r>
            <a:r>
              <a:rPr lang="en-CA" dirty="0" smtClean="0"/>
              <a:t> du masque</a:t>
            </a:r>
          </a:p>
          <a:p>
            <a:pPr lvl="1"/>
            <a:r>
              <a:rPr lang="en-CA" dirty="0" err="1" smtClean="0"/>
              <a:t>Deuxième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2"/>
            <a:r>
              <a:rPr lang="en-CA" dirty="0" err="1" smtClean="0"/>
              <a:t>Troisième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3"/>
            <a:r>
              <a:rPr lang="en-CA" dirty="0" err="1" smtClean="0"/>
              <a:t>Quatrième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4"/>
            <a:r>
              <a:rPr lang="en-CA" dirty="0" err="1" smtClean="0"/>
              <a:t>Cinquième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0261" y="3465513"/>
            <a:ext cx="1053702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70261" y="225430"/>
            <a:ext cx="994512" cy="755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70" y="6202800"/>
            <a:ext cx="675083" cy="429024"/>
          </a:xfrm>
          <a:prstGeom prst="rect">
            <a:avLst/>
          </a:prstGeom>
        </p:spPr>
      </p:pic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277544" y="620718"/>
            <a:ext cx="7317581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595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F4337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Font typeface=".HelveticaNeueDeskInterface-Regular" charset="0"/>
        <a:buChar char="—"/>
        <a:tabLst/>
        <a:defRPr sz="240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tabLst/>
        <a:defRPr sz="2000" b="0" i="1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pos="3863">
          <p15:clr>
            <a:srgbClr val="F26B43"/>
          </p15:clr>
        </p15:guide>
        <p15:guide id="4" pos="3817">
          <p15:clr>
            <a:srgbClr val="F26B43"/>
          </p15:clr>
        </p15:guide>
        <p15:guide id="5" pos="415">
          <p15:clr>
            <a:srgbClr val="F26B43"/>
          </p15:clr>
        </p15:guide>
        <p15:guide id="6" pos="710">
          <p15:clr>
            <a:srgbClr val="F26B43"/>
          </p15:clr>
        </p15:guide>
        <p15:guide id="7" pos="756">
          <p15:clr>
            <a:srgbClr val="F26B43"/>
          </p15:clr>
        </p15:guide>
        <p15:guide id="8" pos="461">
          <p15:clr>
            <a:srgbClr val="F26B43"/>
          </p15:clr>
        </p15:guide>
        <p15:guide id="9" pos="1028">
          <p15:clr>
            <a:srgbClr val="F26B43"/>
          </p15:clr>
        </p15:guide>
        <p15:guide id="10" pos="1073">
          <p15:clr>
            <a:srgbClr val="F26B43"/>
          </p15:clr>
        </p15:guide>
        <p15:guide id="11" pos="1345">
          <p15:clr>
            <a:srgbClr val="F26B43"/>
          </p15:clr>
        </p15:guide>
        <p15:guide id="12" pos="1391">
          <p15:clr>
            <a:srgbClr val="F26B43"/>
          </p15:clr>
        </p15:guide>
        <p15:guide id="13" pos="1640">
          <p15:clr>
            <a:srgbClr val="F26B43"/>
          </p15:clr>
        </p15:guide>
        <p15:guide id="14" pos="1685">
          <p15:clr>
            <a:srgbClr val="F26B43"/>
          </p15:clr>
        </p15:guide>
        <p15:guide id="15" pos="1958">
          <p15:clr>
            <a:srgbClr val="F26B43"/>
          </p15:clr>
        </p15:guide>
        <p15:guide id="16" pos="2003">
          <p15:clr>
            <a:srgbClr val="F26B43"/>
          </p15:clr>
        </p15:guide>
        <p15:guide id="17" pos="2275">
          <p15:clr>
            <a:srgbClr val="F26B43"/>
          </p15:clr>
        </p15:guide>
        <p15:guide id="18" pos="2320">
          <p15:clr>
            <a:srgbClr val="F26B43"/>
          </p15:clr>
        </p15:guide>
        <p15:guide id="19" pos="2570">
          <p15:clr>
            <a:srgbClr val="F26B43"/>
          </p15:clr>
        </p15:guide>
        <p15:guide id="20" pos="2615">
          <p15:clr>
            <a:srgbClr val="F26B43"/>
          </p15:clr>
        </p15:guide>
        <p15:guide id="21" pos="2865">
          <p15:clr>
            <a:srgbClr val="F26B43"/>
          </p15:clr>
        </p15:guide>
        <p15:guide id="22" pos="2933">
          <p15:clr>
            <a:srgbClr val="F26B43"/>
          </p15:clr>
        </p15:guide>
        <p15:guide id="23" pos="3205">
          <p15:clr>
            <a:srgbClr val="F26B43"/>
          </p15:clr>
        </p15:guide>
        <p15:guide id="24" pos="3250">
          <p15:clr>
            <a:srgbClr val="F26B43"/>
          </p15:clr>
        </p15:guide>
        <p15:guide id="25" pos="3500">
          <p15:clr>
            <a:srgbClr val="F26B43"/>
          </p15:clr>
        </p15:guide>
        <p15:guide id="26" pos="3545">
          <p15:clr>
            <a:srgbClr val="F26B43"/>
          </p15:clr>
        </p15:guide>
        <p15:guide id="27" pos="4112">
          <p15:clr>
            <a:srgbClr val="F26B43"/>
          </p15:clr>
        </p15:guide>
        <p15:guide id="28" pos="4158">
          <p15:clr>
            <a:srgbClr val="F26B43"/>
          </p15:clr>
        </p15:guide>
        <p15:guide id="29" pos="4430">
          <p15:clr>
            <a:srgbClr val="F26B43"/>
          </p15:clr>
        </p15:guide>
        <p15:guide id="30" pos="4475">
          <p15:clr>
            <a:srgbClr val="F26B43"/>
          </p15:clr>
        </p15:guide>
        <p15:guide id="31" pos="4747">
          <p15:clr>
            <a:srgbClr val="F26B43"/>
          </p15:clr>
        </p15:guide>
        <p15:guide id="32" pos="4793">
          <p15:clr>
            <a:srgbClr val="F26B43"/>
          </p15:clr>
        </p15:guide>
        <p15:guide id="33" pos="5042">
          <p15:clr>
            <a:srgbClr val="F26B43"/>
          </p15:clr>
        </p15:guide>
        <p15:guide id="34" pos="5087">
          <p15:clr>
            <a:srgbClr val="F26B43"/>
          </p15:clr>
        </p15:guide>
        <p15:guide id="35" pos="5360">
          <p15:clr>
            <a:srgbClr val="F26B43"/>
          </p15:clr>
        </p15:guide>
        <p15:guide id="36" pos="5677">
          <p15:clr>
            <a:srgbClr val="F26B43"/>
          </p15:clr>
        </p15:guide>
        <p15:guide id="37" pos="5722">
          <p15:clr>
            <a:srgbClr val="F26B43"/>
          </p15:clr>
        </p15:guide>
        <p15:guide id="38" pos="5405">
          <p15:clr>
            <a:srgbClr val="F26B43"/>
          </p15:clr>
        </p15:guide>
        <p15:guide id="39" pos="5972">
          <p15:clr>
            <a:srgbClr val="F26B43"/>
          </p15:clr>
        </p15:guide>
        <p15:guide id="40" pos="6017">
          <p15:clr>
            <a:srgbClr val="F26B43"/>
          </p15:clr>
        </p15:guide>
        <p15:guide id="41" pos="6289">
          <p15:clr>
            <a:srgbClr val="F26B43"/>
          </p15:clr>
        </p15:guide>
        <p15:guide id="42" pos="6335">
          <p15:clr>
            <a:srgbClr val="F26B43"/>
          </p15:clr>
        </p15:guide>
        <p15:guide id="43" pos="6607">
          <p15:clr>
            <a:srgbClr val="F26B43"/>
          </p15:clr>
        </p15:guide>
        <p15:guide id="44" pos="6652">
          <p15:clr>
            <a:srgbClr val="F26B43"/>
          </p15:clr>
        </p15:guide>
        <p15:guide id="45" pos="6902">
          <p15:clr>
            <a:srgbClr val="F26B43"/>
          </p15:clr>
        </p15:guide>
        <p15:guide id="46" pos="6947">
          <p15:clr>
            <a:srgbClr val="F26B43"/>
          </p15:clr>
        </p15:guide>
        <p15:guide id="47" pos="7219">
          <p15:clr>
            <a:srgbClr val="F26B43"/>
          </p15:clr>
        </p15:guide>
        <p15:guide id="48" pos="7265">
          <p15:clr>
            <a:srgbClr val="F26B43"/>
          </p15:clr>
        </p15:guide>
        <p15:guide id="49" orient="horz" pos="142">
          <p15:clr>
            <a:srgbClr val="F26B43"/>
          </p15:clr>
        </p15:guide>
        <p15:guide id="50" orient="horz" pos="346">
          <p15:clr>
            <a:srgbClr val="F26B43"/>
          </p15:clr>
        </p15:guide>
        <p15:guide id="51" orient="horz" pos="391">
          <p15:clr>
            <a:srgbClr val="F26B43"/>
          </p15:clr>
        </p15:guide>
        <p15:guide id="52" orient="horz" pos="618">
          <p15:clr>
            <a:srgbClr val="F26B43"/>
          </p15:clr>
        </p15:guide>
        <p15:guide id="53" orient="horz" pos="663">
          <p15:clr>
            <a:srgbClr val="F26B43"/>
          </p15:clr>
        </p15:guide>
        <p15:guide id="54" orient="horz" pos="867">
          <p15:clr>
            <a:srgbClr val="F26B43"/>
          </p15:clr>
        </p15:guide>
        <p15:guide id="55" orient="horz" pos="913">
          <p15:clr>
            <a:srgbClr val="F26B43"/>
          </p15:clr>
        </p15:guide>
        <p15:guide id="56" orient="horz" pos="1117">
          <p15:clr>
            <a:srgbClr val="F26B43"/>
          </p15:clr>
        </p15:guide>
        <p15:guide id="57" orient="horz" pos="1162">
          <p15:clr>
            <a:srgbClr val="F26B43"/>
          </p15:clr>
        </p15:guide>
        <p15:guide id="58" orient="horz" pos="1366">
          <p15:clr>
            <a:srgbClr val="F26B43"/>
          </p15:clr>
        </p15:guide>
        <p15:guide id="59" orient="horz" pos="1412">
          <p15:clr>
            <a:srgbClr val="F26B43"/>
          </p15:clr>
        </p15:guide>
        <p15:guide id="60" orient="horz" pos="1616">
          <p15:clr>
            <a:srgbClr val="F26B43"/>
          </p15:clr>
        </p15:guide>
        <p15:guide id="61" orient="horz" pos="1684">
          <p15:clr>
            <a:srgbClr val="F26B43"/>
          </p15:clr>
        </p15:guide>
        <p15:guide id="62" orient="horz" pos="1888">
          <p15:clr>
            <a:srgbClr val="F26B43"/>
          </p15:clr>
        </p15:guide>
        <p15:guide id="63" orient="horz" pos="1933">
          <p15:clr>
            <a:srgbClr val="F26B43"/>
          </p15:clr>
        </p15:guide>
        <p15:guide id="64" orient="horz" pos="2137">
          <p15:clr>
            <a:srgbClr val="F26B43"/>
          </p15:clr>
        </p15:guide>
        <p15:guide id="65" orient="horz" pos="2183">
          <p15:clr>
            <a:srgbClr val="F26B43"/>
          </p15:clr>
        </p15:guide>
        <p15:guide id="66" orient="horz" pos="2387">
          <p15:clr>
            <a:srgbClr val="F26B43"/>
          </p15:clr>
        </p15:guide>
        <p15:guide id="67" orient="horz" pos="2432">
          <p15:clr>
            <a:srgbClr val="F26B43"/>
          </p15:clr>
        </p15:guide>
        <p15:guide id="68" orient="horz" pos="2636">
          <p15:clr>
            <a:srgbClr val="F26B43"/>
          </p15:clr>
        </p15:guide>
        <p15:guide id="69" orient="horz" pos="2682">
          <p15:clr>
            <a:srgbClr val="F26B43"/>
          </p15:clr>
        </p15:guide>
        <p15:guide id="70" orient="horz" pos="2908">
          <p15:clr>
            <a:srgbClr val="F26B43"/>
          </p15:clr>
        </p15:guide>
        <p15:guide id="71" orient="horz" pos="2954">
          <p15:clr>
            <a:srgbClr val="F26B43"/>
          </p15:clr>
        </p15:guide>
        <p15:guide id="72" orient="horz" pos="3158">
          <p15:clr>
            <a:srgbClr val="F26B43"/>
          </p15:clr>
        </p15:guide>
        <p15:guide id="73" orient="horz" pos="3203">
          <p15:clr>
            <a:srgbClr val="F26B43"/>
          </p15:clr>
        </p15:guide>
        <p15:guide id="74" orient="horz" pos="3407">
          <p15:clr>
            <a:srgbClr val="F26B43"/>
          </p15:clr>
        </p15:guide>
        <p15:guide id="75" orient="horz" pos="3453">
          <p15:clr>
            <a:srgbClr val="F26B43"/>
          </p15:clr>
        </p15:guide>
        <p15:guide id="76" orient="horz" pos="3657">
          <p15:clr>
            <a:srgbClr val="F26B43"/>
          </p15:clr>
        </p15:guide>
        <p15:guide id="77" orient="horz" pos="3702">
          <p15:clr>
            <a:srgbClr val="F26B43"/>
          </p15:clr>
        </p15:guide>
        <p15:guide id="78" orient="horz" pos="3906">
          <p15:clr>
            <a:srgbClr val="F26B43"/>
          </p15:clr>
        </p15:guide>
        <p15:guide id="79" orient="horz" pos="3952">
          <p15:clr>
            <a:srgbClr val="F26B43"/>
          </p15:clr>
        </p15:guide>
        <p15:guide id="80" orient="horz" pos="41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Offsite Applications for Rail </a:t>
            </a:r>
            <a:r>
              <a:rPr lang="en-GB" dirty="0" smtClean="0"/>
              <a:t>Overbuild Part 3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19 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1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9050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GB" sz="3600" dirty="0" smtClean="0">
              <a:solidFill>
                <a:srgbClr val="00778A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defRPr/>
            </a:pPr>
            <a:r>
              <a:rPr lang="en-GB" sz="3600" dirty="0" smtClean="0">
                <a:solidFill>
                  <a:srgbClr val="00778A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Twickenham Station</a:t>
            </a:r>
          </a:p>
          <a:p>
            <a:pPr algn="ctr">
              <a:defRPr/>
            </a:pPr>
            <a:r>
              <a:rPr lang="en-GB" sz="3600" dirty="0" smtClean="0">
                <a:solidFill>
                  <a:srgbClr val="00778A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Development</a:t>
            </a:r>
          </a:p>
          <a:p>
            <a:pPr>
              <a:defRPr/>
            </a:pPr>
            <a:endParaRPr lang="en-GB" sz="3600" dirty="0" smtClean="0">
              <a:solidFill>
                <a:srgbClr val="00778A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4" name="Picture 2" descr="Image result for solum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28" y="3962456"/>
            <a:ext cx="3095165" cy="9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1371600"/>
            <a:ext cx="3962400" cy="632878"/>
          </a:xfrm>
          <a:prstGeom prst="roundRect">
            <a:avLst>
              <a:gd name="adj" fmla="val 0"/>
            </a:avLst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Case Study</a:t>
            </a:r>
          </a:p>
        </p:txBody>
      </p:sp>
      <p:pic>
        <p:nvPicPr>
          <p:cNvPr id="6" name="Picture 5" descr="Banagher_Master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32656"/>
            <a:ext cx="2210400" cy="42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835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5" y="1720850"/>
            <a:ext cx="609758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33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wickenhamforward.com/images/masterplan-1000x6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803625" y="1153750"/>
            <a:ext cx="5688998" cy="50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Banagher_Master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32656"/>
            <a:ext cx="2210400" cy="42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04800" y="368362"/>
            <a:ext cx="4876800" cy="785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sz="2400" b="1" dirty="0" smtClean="0">
                <a:solidFill>
                  <a:srgbClr val="FFFFFF">
                    <a:lumMod val="85000"/>
                  </a:srgbClr>
                </a:solidFill>
              </a:rPr>
              <a:t>Precast Specialists You Can Trust</a:t>
            </a:r>
            <a:endParaRPr lang="en-IE" sz="2400" b="1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1360016"/>
            <a:ext cx="3962400" cy="632878"/>
          </a:xfrm>
          <a:prstGeom prst="roundRect">
            <a:avLst>
              <a:gd name="adj" fmla="val 0"/>
            </a:avLst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Proposed Development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5" y="1720850"/>
            <a:ext cx="609758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" b="2778"/>
          <a:stretch/>
        </p:blipFill>
        <p:spPr>
          <a:xfrm>
            <a:off x="1828801" y="1133688"/>
            <a:ext cx="5678096" cy="5362646"/>
          </a:xfrm>
          <a:prstGeom prst="rect">
            <a:avLst/>
          </a:prstGeom>
        </p:spPr>
      </p:pic>
      <p:pic>
        <p:nvPicPr>
          <p:cNvPr id="13" name="Picture 12" descr="Banagher_Master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32656"/>
            <a:ext cx="2210400" cy="42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319314" y="329956"/>
            <a:ext cx="4876800" cy="785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sz="2400" b="1" dirty="0" smtClean="0">
                <a:solidFill>
                  <a:srgbClr val="FFFFFF">
                    <a:lumMod val="85000"/>
                  </a:srgbClr>
                </a:solidFill>
              </a:rPr>
              <a:t>Precast Specialists You Can Trust</a:t>
            </a:r>
            <a:endParaRPr lang="en-IE" sz="2400" b="1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283816"/>
            <a:ext cx="2667000" cy="632878"/>
          </a:xfrm>
          <a:prstGeom prst="roundRect">
            <a:avLst>
              <a:gd name="adj" fmla="val 0"/>
            </a:avLst>
          </a:prstGeom>
          <a:solidFill>
            <a:srgbClr val="398F9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Before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82980" y="5410200"/>
            <a:ext cx="2452936" cy="632878"/>
          </a:xfrm>
          <a:prstGeom prst="roundRect">
            <a:avLst>
              <a:gd name="adj" fmla="val 0"/>
            </a:avLst>
          </a:prstGeom>
          <a:solidFill>
            <a:srgbClr val="398F98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99042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97388" y="1092746"/>
            <a:ext cx="7477818" cy="5121683"/>
          </a:xfrm>
          <a:prstGeom prst="rect">
            <a:avLst/>
          </a:prstGeom>
        </p:spPr>
      </p:pic>
      <p:pic>
        <p:nvPicPr>
          <p:cNvPr id="13" name="Picture 12" descr="Banagher_Master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32656"/>
            <a:ext cx="2210400" cy="42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319314" y="329956"/>
            <a:ext cx="4876800" cy="785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sz="2400" b="1" dirty="0" smtClean="0">
                <a:solidFill>
                  <a:srgbClr val="FFFFFF">
                    <a:lumMod val="85000"/>
                  </a:srgbClr>
                </a:solidFill>
              </a:rPr>
              <a:t>Precast Specialists You Can Trust</a:t>
            </a:r>
            <a:endParaRPr lang="en-IE" sz="2400" b="1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283816"/>
            <a:ext cx="4495800" cy="632878"/>
          </a:xfrm>
          <a:prstGeom prst="roundRect">
            <a:avLst>
              <a:gd name="adj" fmla="val 0"/>
            </a:avLst>
          </a:prstGeom>
          <a:solidFill>
            <a:srgbClr val="398F9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Twickenham</a:t>
            </a:r>
            <a:r>
              <a:rPr lang="en-US" dirty="0" smtClean="0">
                <a:solidFill>
                  <a:srgbClr val="FFFFFF"/>
                </a:solidFill>
              </a:rPr>
              <a:t> Station – Columns Installed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82980" y="5410200"/>
            <a:ext cx="2452936" cy="632878"/>
          </a:xfrm>
          <a:prstGeom prst="roundRect">
            <a:avLst>
              <a:gd name="adj" fmla="val 0"/>
            </a:avLst>
          </a:prstGeom>
          <a:solidFill>
            <a:srgbClr val="398F98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#ChallengeUs</a:t>
            </a:r>
          </a:p>
        </p:txBody>
      </p:sp>
    </p:spTree>
    <p:extLst>
      <p:ext uri="{BB962C8B-B14F-4D97-AF65-F5344CB8AC3E}">
        <p14:creationId xmlns:p14="http://schemas.microsoft.com/office/powerpoint/2010/main" val="83135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29000" y="785048"/>
            <a:ext cx="3253980" cy="5786022"/>
          </a:xfrm>
          <a:prstGeom prst="rect">
            <a:avLst/>
          </a:prstGeom>
        </p:spPr>
      </p:pic>
      <p:pic>
        <p:nvPicPr>
          <p:cNvPr id="13" name="Picture 12" descr="Banagher_Master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32656"/>
            <a:ext cx="2210400" cy="42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319314" y="329956"/>
            <a:ext cx="4876800" cy="785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sz="2400" b="1" dirty="0" smtClean="0">
                <a:solidFill>
                  <a:srgbClr val="FFFFFF">
                    <a:lumMod val="85000"/>
                  </a:srgbClr>
                </a:solidFill>
              </a:rPr>
              <a:t>Precast Specialists You Can Trust</a:t>
            </a:r>
            <a:endParaRPr lang="en-IE" sz="2400" b="1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967322"/>
            <a:ext cx="4191000" cy="632878"/>
          </a:xfrm>
          <a:prstGeom prst="roundRect">
            <a:avLst>
              <a:gd name="adj" fmla="val 0"/>
            </a:avLst>
          </a:prstGeom>
          <a:solidFill>
            <a:srgbClr val="398F9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Twickenham</a:t>
            </a:r>
            <a:r>
              <a:rPr lang="en-US" dirty="0" smtClean="0">
                <a:solidFill>
                  <a:srgbClr val="FFFFFF"/>
                </a:solidFill>
              </a:rPr>
              <a:t> Station – Final Edge Beam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82980" y="5410200"/>
            <a:ext cx="2452936" cy="632878"/>
          </a:xfrm>
          <a:prstGeom prst="roundRect">
            <a:avLst>
              <a:gd name="adj" fmla="val 0"/>
            </a:avLst>
          </a:prstGeom>
          <a:solidFill>
            <a:srgbClr val="398F98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#ChallengeUs</a:t>
            </a:r>
          </a:p>
        </p:txBody>
      </p:sp>
    </p:spTree>
    <p:extLst>
      <p:ext uri="{BB962C8B-B14F-4D97-AF65-F5344CB8AC3E}">
        <p14:creationId xmlns:p14="http://schemas.microsoft.com/office/powerpoint/2010/main" val="415023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979940" y="894403"/>
            <a:ext cx="5348911" cy="5345810"/>
          </a:xfrm>
          <a:prstGeom prst="rect">
            <a:avLst/>
          </a:prstGeom>
        </p:spPr>
      </p:pic>
      <p:pic>
        <p:nvPicPr>
          <p:cNvPr id="13" name="Picture 12" descr="Banagher_Master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32656"/>
            <a:ext cx="2210400" cy="42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319314" y="329956"/>
            <a:ext cx="4876800" cy="78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sz="2400" b="1" dirty="0" smtClean="0">
                <a:solidFill>
                  <a:srgbClr val="FFFFFF">
                    <a:lumMod val="85000"/>
                  </a:srgbClr>
                </a:solidFill>
              </a:rPr>
              <a:t>Precast Specialists You Can Trust</a:t>
            </a:r>
            <a:endParaRPr lang="en-IE" sz="2400" b="1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991175"/>
            <a:ext cx="2819400" cy="632878"/>
          </a:xfrm>
          <a:prstGeom prst="roundRect">
            <a:avLst>
              <a:gd name="adj" fmla="val 0"/>
            </a:avLst>
          </a:prstGeom>
          <a:solidFill>
            <a:srgbClr val="398F9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Twickenham</a:t>
            </a:r>
            <a:r>
              <a:rPr lang="en-US" dirty="0" smtClean="0">
                <a:solidFill>
                  <a:srgbClr val="FFFFFF"/>
                </a:solidFill>
              </a:rPr>
              <a:t> Station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82980" y="5410200"/>
            <a:ext cx="2452936" cy="632878"/>
          </a:xfrm>
          <a:prstGeom prst="roundRect">
            <a:avLst>
              <a:gd name="adj" fmla="val 0"/>
            </a:avLst>
          </a:prstGeom>
          <a:solidFill>
            <a:srgbClr val="398F98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#ChallengeUs</a:t>
            </a:r>
          </a:p>
        </p:txBody>
      </p:sp>
    </p:spTree>
    <p:extLst>
      <p:ext uri="{BB962C8B-B14F-4D97-AF65-F5344CB8AC3E}">
        <p14:creationId xmlns:p14="http://schemas.microsoft.com/office/powerpoint/2010/main" val="22252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SP Presentation - HD ARIAL AVH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BAD78944-D262-4DFA-A3DF-ED3A672639AA}" vid="{B402A919-F941-4084-8136-A9BB322759FA}"/>
    </a:ext>
  </a:extLst>
</a:theme>
</file>

<file path=ppt/theme/theme3.xml><?xml version="1.0" encoding="utf-8"?>
<a:theme xmlns:a="http://schemas.openxmlformats.org/drawingml/2006/main" name="1_WSP Presentation - HD ARIAL AVH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BAD78944-D262-4DFA-A3DF-ED3A672639AA}" vid="{B402A919-F941-4084-8136-A9BB322759FA}"/>
    </a:ext>
  </a:extLst>
</a:theme>
</file>

<file path=ppt/theme/theme4.xml><?xml version="1.0" encoding="utf-8"?>
<a:theme xmlns:a="http://schemas.openxmlformats.org/drawingml/2006/main" name="2_WSP Presentation - HD ARIAL AVH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BAD78944-D262-4DFA-A3DF-ED3A672639AA}" vid="{B402A919-F941-4084-8136-A9BB322759FA}"/>
    </a:ext>
  </a:extLst>
</a:theme>
</file>

<file path=ppt/theme/theme5.xml><?xml version="1.0" encoding="utf-8"?>
<a:theme xmlns:a="http://schemas.openxmlformats.org/drawingml/2006/main" name="3_WSP Presentation - HD ARIAL AVH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BAD78944-D262-4DFA-A3DF-ED3A672639AA}" vid="{B402A919-F941-4084-8136-A9BB322759FA}"/>
    </a:ext>
  </a:extLst>
</a:theme>
</file>

<file path=ppt/theme/theme6.xml><?xml version="1.0" encoding="utf-8"?>
<a:theme xmlns:a="http://schemas.openxmlformats.org/drawingml/2006/main" name="4_WSP Presentation - HD ARIAL AVH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BAD78944-D262-4DFA-A3DF-ED3A672639AA}" vid="{B402A919-F941-4084-8136-A9BB322759FA}"/>
    </a:ext>
  </a:extLst>
</a:theme>
</file>

<file path=ppt/theme/theme7.xml><?xml version="1.0" encoding="utf-8"?>
<a:theme xmlns:a="http://schemas.openxmlformats.org/drawingml/2006/main" name="5_WSP Presentation - HD ARIAL AVH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BAD78944-D262-4DFA-A3DF-ED3A672639AA}" vid="{B402A919-F941-4084-8136-A9BB322759FA}"/>
    </a:ext>
  </a:extLst>
</a:theme>
</file>

<file path=ppt/theme/theme8.xml><?xml version="1.0" encoding="utf-8"?>
<a:theme xmlns:a="http://schemas.openxmlformats.org/drawingml/2006/main" name="6_WSP Presentation - HD ARIAL AVH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BAD78944-D262-4DFA-A3DF-ED3A672639AA}" vid="{B402A919-F941-4084-8136-A9BB322759F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On-screen Show (4:3)</PresentationFormat>
  <Paragraphs>31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Office Theme</vt:lpstr>
      <vt:lpstr>WSP Presentation - HD ARIAL AVH</vt:lpstr>
      <vt:lpstr>1_WSP Presentation - HD ARIAL AVH</vt:lpstr>
      <vt:lpstr>2_WSP Presentation - HD ARIAL AVH</vt:lpstr>
      <vt:lpstr>3_WSP Presentation - HD ARIAL AVH</vt:lpstr>
      <vt:lpstr>4_WSP Presentation - HD ARIAL AVH</vt:lpstr>
      <vt:lpstr>5_WSP Presentation - HD ARIAL AVH</vt:lpstr>
      <vt:lpstr>6_WSP Presentation - HD ARIAL AVH</vt:lpstr>
      <vt:lpstr>Offsite Applications for Rail Overbuild Part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Offsite Applications for Rail Overbuild Part 3</dc:title>
  <dc:creator>Kate Abley</dc:creator>
  <cp:lastModifiedBy>Kate Abley</cp:lastModifiedBy>
  <cp:revision>1</cp:revision>
  <dcterms:created xsi:type="dcterms:W3CDTF">2006-08-16T00:00:00Z</dcterms:created>
  <dcterms:modified xsi:type="dcterms:W3CDTF">2018-07-20T14:59:51Z</dcterms:modified>
</cp:coreProperties>
</file>