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8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9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6" r:id="rId4"/>
    <p:sldMasterId id="2147483714" r:id="rId5"/>
    <p:sldMasterId id="2147483732" r:id="rId6"/>
    <p:sldMasterId id="2147483750" r:id="rId7"/>
    <p:sldMasterId id="2147483768" r:id="rId8"/>
    <p:sldMasterId id="2147483786" r:id="rId9"/>
    <p:sldMasterId id="2147483804" r:id="rId10"/>
  </p:sldMasterIdLst>
  <p:notesMasterIdLst>
    <p:notesMasterId r:id="rId20"/>
  </p:notesMasterIdLst>
  <p:sldIdLst>
    <p:sldId id="264" r:id="rId11"/>
    <p:sldId id="263" r:id="rId12"/>
    <p:sldId id="262" r:id="rId13"/>
    <p:sldId id="261" r:id="rId14"/>
    <p:sldId id="260" r:id="rId15"/>
    <p:sldId id="259" r:id="rId16"/>
    <p:sldId id="258" r:id="rId17"/>
    <p:sldId id="257" r:id="rId18"/>
    <p:sldId id="25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1718E-3396-4781-9340-3CF1EEAD36CF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2E8DF-4649-4D2E-8E55-B94547B30D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550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Full precast solution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CORRIB ONSHORE PIPELINE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5211E3-89AB-46F4-8AB1-C4DD9CC02E7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09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Full precast solution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CORRIB ONSHORE PIPELINE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5211E3-89AB-46F4-8AB1-C4DD9CC02E7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59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Full precast solution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CORRIB ONSHORE PIPELINE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5211E3-89AB-46F4-8AB1-C4DD9CC02E7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669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Full precast solution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CORRIB ONSHORE PIPELINE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5211E3-89AB-46F4-8AB1-C4DD9CC02E7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18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Full precast solution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CORRIB ONSHORE PIPELINE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5211E3-89AB-46F4-8AB1-C4DD9CC02E7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07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: Red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277543" y="0"/>
            <a:ext cx="786645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83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75528" y="-6093"/>
            <a:ext cx="2274319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83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85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3279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itle: Red Text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7542" y="0"/>
            <a:ext cx="7866458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05" y="0"/>
            <a:ext cx="2274319" cy="59491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1279611" y="1052518"/>
            <a:ext cx="2450972" cy="58382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83" y="620713"/>
            <a:ext cx="6938963" cy="5022206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85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83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9242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: White Text +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7542" y="0"/>
            <a:ext cx="7866458" cy="6875248"/>
          </a:xfrm>
          <a:prstGeom prst="rect">
            <a:avLst/>
          </a:prstGeom>
          <a:solidFill>
            <a:srgbClr val="FF4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4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83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</a:t>
            </a:r>
            <a:br>
              <a:rPr lang="en-CA" dirty="0" smtClean="0"/>
            </a:br>
            <a:r>
              <a:rPr lang="en-CA" dirty="0" smtClean="0"/>
              <a:t>here</a:t>
            </a:r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85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83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9682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itle: White Text + Im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277543" y="0"/>
            <a:ext cx="786645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83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83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85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2986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ection: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3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2384824" y="0"/>
            <a:ext cx="4374356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83" y="1052560"/>
            <a:ext cx="1782365" cy="31321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sp>
        <p:nvSpPr>
          <p:cNvPr id="14" name="Espace réservé pour une image  5"/>
          <p:cNvSpPr>
            <a:spLocks noGrp="1"/>
          </p:cNvSpPr>
          <p:nvPr>
            <p:ph type="pic" sz="quarter" idx="14" hasCustomPrompt="1"/>
          </p:nvPr>
        </p:nvSpPr>
        <p:spPr>
          <a:xfrm>
            <a:off x="6757989" y="0"/>
            <a:ext cx="2386012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05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06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Section: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3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2384823" y="0"/>
            <a:ext cx="6759178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83" y="1052560"/>
            <a:ext cx="1782365" cy="31321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05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043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ection: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3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83" y="1052560"/>
            <a:ext cx="1782365" cy="31321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92996" y="0"/>
            <a:ext cx="6751004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05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955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Project: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277543" y="0"/>
            <a:ext cx="7866459" cy="6876364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3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656162" y="620713"/>
            <a:ext cx="6938962" cy="115252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72809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roject: 1 Photo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277543" y="3"/>
            <a:ext cx="5104209" cy="6903695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3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6435351" y="620713"/>
            <a:ext cx="2538413" cy="1152526"/>
          </a:xfrm>
        </p:spPr>
        <p:txBody>
          <a:bodyPr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6435330" y="1844683"/>
            <a:ext cx="2538412" cy="4358875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33131344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roject: 2 Photo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5095688" y="225425"/>
            <a:ext cx="3878077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3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447800" y="3281137"/>
            <a:ext cx="3448050" cy="754748"/>
          </a:xfrm>
        </p:spPr>
        <p:txBody>
          <a:bodyPr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1447800" y="4257675"/>
            <a:ext cx="3448050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7" hasCustomPrompt="1"/>
          </p:nvPr>
        </p:nvSpPr>
        <p:spPr>
          <a:xfrm>
            <a:off x="1277565" y="225425"/>
            <a:ext cx="3818123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sz="quarter" idx="18" hasCustomPrompt="1"/>
          </p:nvPr>
        </p:nvSpPr>
        <p:spPr>
          <a:xfrm>
            <a:off x="5328048" y="4257675"/>
            <a:ext cx="3645694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5095664" y="3254235"/>
            <a:ext cx="0" cy="2949363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328048" y="3281363"/>
            <a:ext cx="3645694" cy="7540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.HelveticaNeueDeskInterface-Regular" charset="0"/>
              <a:buNone/>
              <a:tabLst/>
              <a:defRPr lang="en-CA" sz="2800" b="1" i="0" kern="1200" baseline="0" dirty="0" smtClean="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HelveticaNeueDeskInterface-Regular" charset="0"/>
              <a:buNone/>
              <a:tabLst/>
              <a:defRPr/>
            </a:pPr>
            <a:r>
              <a:rPr lang="en-CA" sz="2800" dirty="0" smtClean="0"/>
              <a:t>Insert project title here</a:t>
            </a:r>
          </a:p>
        </p:txBody>
      </p:sp>
    </p:spTree>
    <p:extLst>
      <p:ext uri="{BB962C8B-B14F-4D97-AF65-F5344CB8AC3E}">
        <p14:creationId xmlns:p14="http://schemas.microsoft.com/office/powerpoint/2010/main" val="34652255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1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1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Content 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77540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3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24" y="6203551"/>
            <a:ext cx="675083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56183" y="1844675"/>
            <a:ext cx="6938963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21099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Content 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77540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3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656162" y="620713"/>
            <a:ext cx="6938962" cy="115252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slide title here</a:t>
            </a:r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24" y="6203551"/>
            <a:ext cx="675083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56160" y="1844675"/>
            <a:ext cx="3239690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5328050" y="1844675"/>
            <a:ext cx="3267075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4" name="Connecteur droit 3"/>
          <p:cNvCxnSpPr>
            <a:stCxn id="13" idx="2"/>
          </p:cNvCxnSpPr>
          <p:nvPr userDrawn="1"/>
        </p:nvCxnSpPr>
        <p:spPr>
          <a:xfrm flipH="1">
            <a:off x="5093074" y="1773239"/>
            <a:ext cx="32568" cy="4427536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066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97"/>
            <a:ext cx="2057400" cy="365125"/>
          </a:xfrm>
          <a:prstGeom prst="rect">
            <a:avLst/>
          </a:prstGeom>
        </p:spPr>
        <p:txBody>
          <a:bodyPr/>
          <a:lstStyle/>
          <a:p>
            <a:fld id="{882CB4B6-17D5-489C-A2FF-E3C0CB398049}" type="datetimeFigureOut">
              <a:rPr lang="en-GB" smtClean="0">
                <a:solidFill>
                  <a:prstClr val="black"/>
                </a:solidFill>
              </a:rPr>
              <a:pPr/>
              <a:t>20/07/2018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92F9-423C-4FAE-817F-0A21B0B00E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38233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98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9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: Hero Red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5328064" y="0"/>
            <a:ext cx="3815953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99" y="0"/>
            <a:ext cx="2274319" cy="5949194"/>
          </a:xfrm>
          <a:prstGeom prst="rect">
            <a:avLst/>
          </a:prstGeom>
        </p:spPr>
      </p:pic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8" y="0"/>
            <a:ext cx="532804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182070"/>
            <a:ext cx="4374356" cy="1889251"/>
          </a:xfrm>
        </p:spPr>
        <p:txBody>
          <a:bodyPr anchor="b"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6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065" y="2250830"/>
            <a:ext cx="3845733" cy="24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14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: Hero White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8" y="0"/>
            <a:ext cx="532804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5328064" y="0"/>
            <a:ext cx="3815953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168589"/>
            <a:ext cx="4374356" cy="190269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6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>
              <a:solidFill>
                <a:srgbClr val="FFFFFF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99" y="0"/>
            <a:ext cx="2274319" cy="59491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764" y="2241550"/>
            <a:ext cx="3880039" cy="246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24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: Hero Red logo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8" y="0"/>
            <a:ext cx="5328047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1" y="1047583"/>
            <a:ext cx="2453042" cy="584320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328049" y="0"/>
            <a:ext cx="3815954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99" y="-6093"/>
            <a:ext cx="2274319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689510"/>
            <a:ext cx="4374356" cy="1381811"/>
          </a:xfrm>
        </p:spPr>
        <p:txBody>
          <a:bodyPr anchor="b"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 baseline="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6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065" y="2250830"/>
            <a:ext cx="3845733" cy="24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40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: Red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277543" y="0"/>
            <a:ext cx="786645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77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75522" y="-6093"/>
            <a:ext cx="2274319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77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79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3041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itle: Red Text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7542" y="0"/>
            <a:ext cx="7866458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99" y="0"/>
            <a:ext cx="2274319" cy="59491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1279611" y="1052518"/>
            <a:ext cx="2450972" cy="58382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77" y="620713"/>
            <a:ext cx="6938963" cy="5022206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79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77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4059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: White Text +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7542" y="0"/>
            <a:ext cx="7866458" cy="6875248"/>
          </a:xfrm>
          <a:prstGeom prst="rect">
            <a:avLst/>
          </a:prstGeom>
          <a:solidFill>
            <a:srgbClr val="FF4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4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77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</a:t>
            </a:r>
            <a:br>
              <a:rPr lang="en-CA" dirty="0" smtClean="0"/>
            </a:br>
            <a:r>
              <a:rPr lang="en-CA" dirty="0" smtClean="0"/>
              <a:t>here</a:t>
            </a:r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79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77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725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: Hero Red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5328085" y="0"/>
            <a:ext cx="3815953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20" y="0"/>
            <a:ext cx="2274319" cy="5949194"/>
          </a:xfrm>
          <a:prstGeom prst="rect">
            <a:avLst/>
          </a:prstGeom>
        </p:spPr>
      </p:pic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36" y="0"/>
            <a:ext cx="532804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182112"/>
            <a:ext cx="4374356" cy="1889251"/>
          </a:xfrm>
        </p:spPr>
        <p:txBody>
          <a:bodyPr anchor="b"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50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065" y="2250830"/>
            <a:ext cx="3845733" cy="24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55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itle: White Text + Im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277543" y="0"/>
            <a:ext cx="786645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77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77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79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2081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ection: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77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2384824" y="0"/>
            <a:ext cx="4374356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77" y="1052548"/>
            <a:ext cx="1782365" cy="31321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sp>
        <p:nvSpPr>
          <p:cNvPr id="14" name="Espace réservé pour une image  5"/>
          <p:cNvSpPr>
            <a:spLocks noGrp="1"/>
          </p:cNvSpPr>
          <p:nvPr>
            <p:ph type="pic" sz="quarter" idx="14" hasCustomPrompt="1"/>
          </p:nvPr>
        </p:nvSpPr>
        <p:spPr>
          <a:xfrm>
            <a:off x="6757989" y="0"/>
            <a:ext cx="2386012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99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204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Section: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77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2384823" y="0"/>
            <a:ext cx="6759178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77" y="1052548"/>
            <a:ext cx="1782365" cy="31321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99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22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ection: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77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77" y="1052548"/>
            <a:ext cx="1782365" cy="31321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92996" y="0"/>
            <a:ext cx="6751004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99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114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Project: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277543" y="0"/>
            <a:ext cx="7866459" cy="6876364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77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656162" y="620713"/>
            <a:ext cx="6938962" cy="115252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85791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roject: 1 Photo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277543" y="3"/>
            <a:ext cx="5104209" cy="6903695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77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6435345" y="620713"/>
            <a:ext cx="2538413" cy="1152526"/>
          </a:xfrm>
        </p:spPr>
        <p:txBody>
          <a:bodyPr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6435330" y="1844683"/>
            <a:ext cx="2538412" cy="4358875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21365246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roject: 2 Photo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5095682" y="225425"/>
            <a:ext cx="3878077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77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447800" y="3281137"/>
            <a:ext cx="3448050" cy="754748"/>
          </a:xfrm>
        </p:spPr>
        <p:txBody>
          <a:bodyPr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1447800" y="4257675"/>
            <a:ext cx="3448050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7" hasCustomPrompt="1"/>
          </p:nvPr>
        </p:nvSpPr>
        <p:spPr>
          <a:xfrm>
            <a:off x="1277559" y="225425"/>
            <a:ext cx="3818123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sz="quarter" idx="18" hasCustomPrompt="1"/>
          </p:nvPr>
        </p:nvSpPr>
        <p:spPr>
          <a:xfrm>
            <a:off x="5328048" y="4257675"/>
            <a:ext cx="3645694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5095664" y="3254223"/>
            <a:ext cx="0" cy="2949363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328048" y="3281363"/>
            <a:ext cx="3645694" cy="7540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.HelveticaNeueDeskInterface-Regular" charset="0"/>
              <a:buNone/>
              <a:tabLst/>
              <a:defRPr lang="en-CA" sz="2800" b="1" i="0" kern="1200" baseline="0" dirty="0" smtClean="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HelveticaNeueDeskInterface-Regular" charset="0"/>
              <a:buNone/>
              <a:tabLst/>
              <a:defRPr/>
            </a:pPr>
            <a:r>
              <a:rPr lang="en-CA" sz="2800" dirty="0" smtClean="0"/>
              <a:t>Insert project title here</a:t>
            </a:r>
          </a:p>
        </p:txBody>
      </p:sp>
    </p:spTree>
    <p:extLst>
      <p:ext uri="{BB962C8B-B14F-4D97-AF65-F5344CB8AC3E}">
        <p14:creationId xmlns:p14="http://schemas.microsoft.com/office/powerpoint/2010/main" val="13186140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Content 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77540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77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18" y="6203551"/>
            <a:ext cx="675083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56177" y="1844675"/>
            <a:ext cx="6938963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68129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Content 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77540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77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656162" y="620713"/>
            <a:ext cx="6938962" cy="115252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slide title here</a:t>
            </a:r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18" y="6203551"/>
            <a:ext cx="675083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56160" y="1844675"/>
            <a:ext cx="3239690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5328050" y="1844675"/>
            <a:ext cx="3267075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4" name="Connecteur droit 3"/>
          <p:cNvCxnSpPr>
            <a:stCxn id="13" idx="2"/>
          </p:cNvCxnSpPr>
          <p:nvPr userDrawn="1"/>
        </p:nvCxnSpPr>
        <p:spPr>
          <a:xfrm flipH="1">
            <a:off x="5093074" y="1773239"/>
            <a:ext cx="32568" cy="4427536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7364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85"/>
            <a:ext cx="2057400" cy="365125"/>
          </a:xfrm>
          <a:prstGeom prst="rect">
            <a:avLst/>
          </a:prstGeom>
        </p:spPr>
        <p:txBody>
          <a:bodyPr/>
          <a:lstStyle/>
          <a:p>
            <a:fld id="{882CB4B6-17D5-489C-A2FF-E3C0CB398049}" type="datetimeFigureOut">
              <a:rPr lang="en-GB" smtClean="0">
                <a:solidFill>
                  <a:prstClr val="black"/>
                </a:solidFill>
              </a:rPr>
              <a:pPr/>
              <a:t>20/07/2018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92F9-423C-4FAE-817F-0A21B0B00E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072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: Hero White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36" y="0"/>
            <a:ext cx="532804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5328085" y="0"/>
            <a:ext cx="3815953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168589"/>
            <a:ext cx="4374356" cy="190269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50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>
              <a:solidFill>
                <a:srgbClr val="FFFFFF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20" y="0"/>
            <a:ext cx="2274319" cy="59491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785" y="2241550"/>
            <a:ext cx="3880039" cy="246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82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86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01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: Hero Red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5328057" y="0"/>
            <a:ext cx="3815953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92" y="0"/>
            <a:ext cx="2274319" cy="5949194"/>
          </a:xfrm>
          <a:prstGeom prst="rect">
            <a:avLst/>
          </a:prstGeom>
        </p:spPr>
      </p:pic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1" y="0"/>
            <a:ext cx="532804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182056"/>
            <a:ext cx="4374356" cy="1889251"/>
          </a:xfrm>
        </p:spPr>
        <p:txBody>
          <a:bodyPr anchor="b"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46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065" y="2250830"/>
            <a:ext cx="3845733" cy="24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82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: Hero White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1" y="0"/>
            <a:ext cx="532804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5328057" y="0"/>
            <a:ext cx="3815953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168589"/>
            <a:ext cx="4374356" cy="190269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46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>
              <a:solidFill>
                <a:srgbClr val="FFFFFF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92" y="0"/>
            <a:ext cx="2274319" cy="59491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757" y="2241550"/>
            <a:ext cx="3880039" cy="246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52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: Hero Red logo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1" y="0"/>
            <a:ext cx="5328047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1" y="1047583"/>
            <a:ext cx="2453042" cy="584320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328049" y="0"/>
            <a:ext cx="3815954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92" y="-6093"/>
            <a:ext cx="2274319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689496"/>
            <a:ext cx="4374356" cy="1381811"/>
          </a:xfrm>
        </p:spPr>
        <p:txBody>
          <a:bodyPr anchor="b"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 baseline="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46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065" y="2250830"/>
            <a:ext cx="3845733" cy="24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54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: Red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277543" y="0"/>
            <a:ext cx="786645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70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75515" y="-6093"/>
            <a:ext cx="2274319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70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72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3017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itle: Red Text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7542" y="0"/>
            <a:ext cx="7866458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92" y="0"/>
            <a:ext cx="2274319" cy="59491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1279611" y="1052518"/>
            <a:ext cx="2450972" cy="58382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70" y="620713"/>
            <a:ext cx="6938963" cy="5022206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72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70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6397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: White Text +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7542" y="0"/>
            <a:ext cx="7866458" cy="6875248"/>
          </a:xfrm>
          <a:prstGeom prst="rect">
            <a:avLst/>
          </a:prstGeom>
          <a:solidFill>
            <a:srgbClr val="FF4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4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70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</a:t>
            </a:r>
            <a:br>
              <a:rPr lang="en-CA" dirty="0" smtClean="0"/>
            </a:br>
            <a:r>
              <a:rPr lang="en-CA" dirty="0" smtClean="0"/>
              <a:t>here</a:t>
            </a:r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72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70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428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itle: White Text + Im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277543" y="0"/>
            <a:ext cx="786645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70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70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72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4596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ection: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70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2384824" y="0"/>
            <a:ext cx="4374356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70" y="1052534"/>
            <a:ext cx="1782365" cy="31321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sp>
        <p:nvSpPr>
          <p:cNvPr id="14" name="Espace réservé pour une image  5"/>
          <p:cNvSpPr>
            <a:spLocks noGrp="1"/>
          </p:cNvSpPr>
          <p:nvPr>
            <p:ph type="pic" sz="quarter" idx="14" hasCustomPrompt="1"/>
          </p:nvPr>
        </p:nvSpPr>
        <p:spPr>
          <a:xfrm>
            <a:off x="6757989" y="0"/>
            <a:ext cx="2386012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92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060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Section: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70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2384823" y="0"/>
            <a:ext cx="6759178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70" y="1052534"/>
            <a:ext cx="1782365" cy="31321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92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219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: Hero Red logo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6" y="0"/>
            <a:ext cx="5328047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1" y="1047583"/>
            <a:ext cx="2453042" cy="584320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328049" y="0"/>
            <a:ext cx="3815954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20" y="-6093"/>
            <a:ext cx="2274319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689552"/>
            <a:ext cx="4374356" cy="1381811"/>
          </a:xfrm>
        </p:spPr>
        <p:txBody>
          <a:bodyPr anchor="b"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 baseline="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50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065" y="2250830"/>
            <a:ext cx="3845733" cy="24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77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ection: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70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70" y="1052534"/>
            <a:ext cx="1782365" cy="31321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92996" y="0"/>
            <a:ext cx="6751004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92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890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Project: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277543" y="0"/>
            <a:ext cx="7866459" cy="6876364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70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656162" y="620713"/>
            <a:ext cx="6938962" cy="115252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5033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roject: 1 Photo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277543" y="3"/>
            <a:ext cx="5104209" cy="6903695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70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6435338" y="620713"/>
            <a:ext cx="2538413" cy="1152526"/>
          </a:xfrm>
        </p:spPr>
        <p:txBody>
          <a:bodyPr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6435330" y="1844683"/>
            <a:ext cx="2538412" cy="4358875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3629619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roject: 2 Photo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5095675" y="225425"/>
            <a:ext cx="3878077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70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447800" y="3281137"/>
            <a:ext cx="3448050" cy="754748"/>
          </a:xfrm>
        </p:spPr>
        <p:txBody>
          <a:bodyPr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1447800" y="4257675"/>
            <a:ext cx="3448050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7" hasCustomPrompt="1"/>
          </p:nvPr>
        </p:nvSpPr>
        <p:spPr>
          <a:xfrm>
            <a:off x="1277552" y="225425"/>
            <a:ext cx="3818123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sz="quarter" idx="18" hasCustomPrompt="1"/>
          </p:nvPr>
        </p:nvSpPr>
        <p:spPr>
          <a:xfrm>
            <a:off x="5328048" y="4257675"/>
            <a:ext cx="3645694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5095664" y="3254209"/>
            <a:ext cx="0" cy="2949363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328048" y="3281363"/>
            <a:ext cx="3645694" cy="7540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.HelveticaNeueDeskInterface-Regular" charset="0"/>
              <a:buNone/>
              <a:tabLst/>
              <a:defRPr lang="en-CA" sz="2800" b="1" i="0" kern="1200" baseline="0" dirty="0" smtClean="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HelveticaNeueDeskInterface-Regular" charset="0"/>
              <a:buNone/>
              <a:tabLst/>
              <a:defRPr/>
            </a:pPr>
            <a:r>
              <a:rPr lang="en-CA" sz="2800" dirty="0" smtClean="0"/>
              <a:t>Insert project title here</a:t>
            </a:r>
          </a:p>
        </p:txBody>
      </p:sp>
    </p:spTree>
    <p:extLst>
      <p:ext uri="{BB962C8B-B14F-4D97-AF65-F5344CB8AC3E}">
        <p14:creationId xmlns:p14="http://schemas.microsoft.com/office/powerpoint/2010/main" val="3702346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Content 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77540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70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11" y="6203551"/>
            <a:ext cx="675083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56170" y="1844675"/>
            <a:ext cx="6938963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51605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Content 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77540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70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656162" y="620713"/>
            <a:ext cx="6938962" cy="115252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slide title here</a:t>
            </a:r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11" y="6203551"/>
            <a:ext cx="675083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56160" y="1844675"/>
            <a:ext cx="3239690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5328050" y="1844675"/>
            <a:ext cx="3267075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4" name="Connecteur droit 3"/>
          <p:cNvCxnSpPr>
            <a:stCxn id="13" idx="2"/>
          </p:cNvCxnSpPr>
          <p:nvPr userDrawn="1"/>
        </p:nvCxnSpPr>
        <p:spPr>
          <a:xfrm flipH="1">
            <a:off x="5093074" y="1773239"/>
            <a:ext cx="32568" cy="4427536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6739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/>
          <a:lstStyle/>
          <a:p>
            <a:fld id="{882CB4B6-17D5-489C-A2FF-E3C0CB398049}" type="datetimeFigureOut">
              <a:rPr lang="en-GB" smtClean="0">
                <a:solidFill>
                  <a:prstClr val="black"/>
                </a:solidFill>
              </a:rPr>
              <a:pPr/>
              <a:t>20/07/2018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92F9-423C-4FAE-817F-0A21B0B00E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48102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95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: Hero Red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5328049" y="0"/>
            <a:ext cx="3815953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84" y="0"/>
            <a:ext cx="2274319" cy="5949194"/>
          </a:xfrm>
          <a:prstGeom prst="rect">
            <a:avLst/>
          </a:prstGeom>
        </p:spPr>
      </p:pic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3" y="0"/>
            <a:ext cx="532804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182040"/>
            <a:ext cx="4374356" cy="1889251"/>
          </a:xfrm>
        </p:spPr>
        <p:txBody>
          <a:bodyPr anchor="b"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3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065" y="2250830"/>
            <a:ext cx="3845733" cy="24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3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: Hero White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3" y="0"/>
            <a:ext cx="532804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5328049" y="0"/>
            <a:ext cx="3815953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168589"/>
            <a:ext cx="4374356" cy="190269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3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>
              <a:solidFill>
                <a:srgbClr val="FFFFFF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84" y="0"/>
            <a:ext cx="2274319" cy="59491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749" y="2241550"/>
            <a:ext cx="3880039" cy="246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2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: Red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277543" y="0"/>
            <a:ext cx="786645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98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75543" y="-6093"/>
            <a:ext cx="2274319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98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200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632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: Hero Red logo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" y="0"/>
            <a:ext cx="5328047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1" y="1047583"/>
            <a:ext cx="2453042" cy="584320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328049" y="0"/>
            <a:ext cx="3815954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84" y="-6093"/>
            <a:ext cx="2274319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689480"/>
            <a:ext cx="4374356" cy="1381811"/>
          </a:xfrm>
        </p:spPr>
        <p:txBody>
          <a:bodyPr anchor="b"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 baseline="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3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065" y="2250830"/>
            <a:ext cx="3845733" cy="24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8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: Red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277543" y="0"/>
            <a:ext cx="786645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2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75507" y="-6093"/>
            <a:ext cx="2274319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62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64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5742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itle: Red Text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7542" y="0"/>
            <a:ext cx="7866458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84" y="0"/>
            <a:ext cx="2274319" cy="59491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1279611" y="1052518"/>
            <a:ext cx="2450972" cy="58382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62" y="620713"/>
            <a:ext cx="6938963" cy="5022206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64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2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0753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: White Text +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7542" y="0"/>
            <a:ext cx="7866458" cy="6875248"/>
          </a:xfrm>
          <a:prstGeom prst="rect">
            <a:avLst/>
          </a:prstGeom>
          <a:solidFill>
            <a:srgbClr val="FF4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4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62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</a:t>
            </a:r>
            <a:br>
              <a:rPr lang="en-CA" dirty="0" smtClean="0"/>
            </a:br>
            <a:r>
              <a:rPr lang="en-CA" dirty="0" smtClean="0"/>
              <a:t>here</a:t>
            </a:r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64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2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5708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itle: White Text + Im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277543" y="0"/>
            <a:ext cx="786645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62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2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64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3370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ection: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2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2384824" y="0"/>
            <a:ext cx="4374356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62" y="1052518"/>
            <a:ext cx="1782365" cy="31321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sp>
        <p:nvSpPr>
          <p:cNvPr id="14" name="Espace réservé pour une image  5"/>
          <p:cNvSpPr>
            <a:spLocks noGrp="1"/>
          </p:cNvSpPr>
          <p:nvPr>
            <p:ph type="pic" sz="quarter" idx="14" hasCustomPrompt="1"/>
          </p:nvPr>
        </p:nvSpPr>
        <p:spPr>
          <a:xfrm>
            <a:off x="6757989" y="0"/>
            <a:ext cx="2386012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84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414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Section: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2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2384823" y="0"/>
            <a:ext cx="6759178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62" y="1052518"/>
            <a:ext cx="1782365" cy="31321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84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323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ection: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2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62" y="1052518"/>
            <a:ext cx="1782365" cy="31321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92996" y="0"/>
            <a:ext cx="6751004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684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389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Project: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277543" y="0"/>
            <a:ext cx="7866459" cy="6876364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2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656162" y="620713"/>
            <a:ext cx="6938962" cy="115252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19853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roject: 1 Photo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277543" y="3"/>
            <a:ext cx="5104209" cy="6903695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2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6435330" y="620713"/>
            <a:ext cx="2538413" cy="1152526"/>
          </a:xfrm>
        </p:spPr>
        <p:txBody>
          <a:bodyPr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6435330" y="1844680"/>
            <a:ext cx="2538412" cy="4358875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30444839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itle: Red Text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7542" y="0"/>
            <a:ext cx="7866458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20" y="0"/>
            <a:ext cx="2274319" cy="59491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1279611" y="1052518"/>
            <a:ext cx="2450972" cy="58382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98" y="620713"/>
            <a:ext cx="6938963" cy="5022206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200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98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6591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roject: 2 Photo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5095667" y="225425"/>
            <a:ext cx="3878077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2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447800" y="3281137"/>
            <a:ext cx="3448050" cy="754748"/>
          </a:xfrm>
        </p:spPr>
        <p:txBody>
          <a:bodyPr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1447800" y="4257675"/>
            <a:ext cx="3448050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7" hasCustomPrompt="1"/>
          </p:nvPr>
        </p:nvSpPr>
        <p:spPr>
          <a:xfrm>
            <a:off x="1277544" y="225425"/>
            <a:ext cx="3818123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sz="quarter" idx="18" hasCustomPrompt="1"/>
          </p:nvPr>
        </p:nvSpPr>
        <p:spPr>
          <a:xfrm>
            <a:off x="5328048" y="4257675"/>
            <a:ext cx="3645694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5095664" y="3254193"/>
            <a:ext cx="0" cy="2949363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328048" y="3281363"/>
            <a:ext cx="3645694" cy="7540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.HelveticaNeueDeskInterface-Regular" charset="0"/>
              <a:buNone/>
              <a:tabLst/>
              <a:defRPr lang="en-CA" sz="2800" b="1" i="0" kern="1200" baseline="0" dirty="0" smtClean="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HelveticaNeueDeskInterface-Regular" charset="0"/>
              <a:buNone/>
              <a:tabLst/>
              <a:defRPr/>
            </a:pPr>
            <a:r>
              <a:rPr lang="en-CA" sz="2800" dirty="0" smtClean="0"/>
              <a:t>Insert project title here</a:t>
            </a:r>
          </a:p>
        </p:txBody>
      </p:sp>
    </p:spTree>
    <p:extLst>
      <p:ext uri="{BB962C8B-B14F-4D97-AF65-F5344CB8AC3E}">
        <p14:creationId xmlns:p14="http://schemas.microsoft.com/office/powerpoint/2010/main" val="10472459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Content 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77540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2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03" y="6203551"/>
            <a:ext cx="675083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56162" y="1844675"/>
            <a:ext cx="6938963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29608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Content 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77540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62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656162" y="620713"/>
            <a:ext cx="6938962" cy="115252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slide title here</a:t>
            </a:r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03" y="6203551"/>
            <a:ext cx="675083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56160" y="1844675"/>
            <a:ext cx="3239690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5328050" y="1844675"/>
            <a:ext cx="3267075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4" name="Connecteur droit 3"/>
          <p:cNvCxnSpPr>
            <a:stCxn id="13" idx="2"/>
          </p:cNvCxnSpPr>
          <p:nvPr userDrawn="1"/>
        </p:nvCxnSpPr>
        <p:spPr>
          <a:xfrm flipH="1">
            <a:off x="5093074" y="1773239"/>
            <a:ext cx="32568" cy="4427536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7509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882CB4B6-17D5-489C-A2FF-E3C0CB398049}" type="datetimeFigureOut">
              <a:rPr lang="en-GB" smtClean="0">
                <a:solidFill>
                  <a:prstClr val="black"/>
                </a:solidFill>
              </a:rPr>
              <a:pPr/>
              <a:t>20/07/2018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92F9-423C-4FAE-817F-0A21B0B00E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199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: White Text +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7542" y="0"/>
            <a:ext cx="7866458" cy="6875248"/>
          </a:xfrm>
          <a:prstGeom prst="rect">
            <a:avLst/>
          </a:prstGeom>
          <a:solidFill>
            <a:srgbClr val="FF4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4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98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</a:t>
            </a:r>
            <a:br>
              <a:rPr lang="en-CA" dirty="0" smtClean="0"/>
            </a:br>
            <a:r>
              <a:rPr lang="en-CA" dirty="0" smtClean="0"/>
              <a:t>here</a:t>
            </a:r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200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98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425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itle: White Text + Im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277543" y="0"/>
            <a:ext cx="786645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98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98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200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27382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ection: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98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2384824" y="0"/>
            <a:ext cx="4374356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98" y="1052590"/>
            <a:ext cx="1782365" cy="31321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sp>
        <p:nvSpPr>
          <p:cNvPr id="14" name="Espace réservé pour une image  5"/>
          <p:cNvSpPr>
            <a:spLocks noGrp="1"/>
          </p:cNvSpPr>
          <p:nvPr>
            <p:ph type="pic" sz="quarter" idx="14" hasCustomPrompt="1"/>
          </p:nvPr>
        </p:nvSpPr>
        <p:spPr>
          <a:xfrm>
            <a:off x="6757989" y="0"/>
            <a:ext cx="2386012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20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349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Section: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98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2384823" y="0"/>
            <a:ext cx="6759178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98" y="1052590"/>
            <a:ext cx="1782365" cy="31321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20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531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ection: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98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98" y="1052590"/>
            <a:ext cx="1782365" cy="31321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92996" y="0"/>
            <a:ext cx="6751004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20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334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Project: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277543" y="0"/>
            <a:ext cx="7866459" cy="6876364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98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656162" y="620713"/>
            <a:ext cx="6938962" cy="115252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50496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roject: 1 Photo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277543" y="3"/>
            <a:ext cx="5104209" cy="6903695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98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6435366" y="620713"/>
            <a:ext cx="2538413" cy="1152526"/>
          </a:xfrm>
        </p:spPr>
        <p:txBody>
          <a:bodyPr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6435330" y="1844683"/>
            <a:ext cx="2538412" cy="4358875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994193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roject: 2 Photo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5095703" y="225425"/>
            <a:ext cx="3878077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98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447800" y="3281137"/>
            <a:ext cx="3448050" cy="754748"/>
          </a:xfrm>
        </p:spPr>
        <p:txBody>
          <a:bodyPr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1447800" y="4257675"/>
            <a:ext cx="3448050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7" hasCustomPrompt="1"/>
          </p:nvPr>
        </p:nvSpPr>
        <p:spPr>
          <a:xfrm>
            <a:off x="1277580" y="225425"/>
            <a:ext cx="3818123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sz="quarter" idx="18" hasCustomPrompt="1"/>
          </p:nvPr>
        </p:nvSpPr>
        <p:spPr>
          <a:xfrm>
            <a:off x="5328048" y="4257675"/>
            <a:ext cx="3645694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5095664" y="3254265"/>
            <a:ext cx="0" cy="2949363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328048" y="3281363"/>
            <a:ext cx="3645694" cy="7540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.HelveticaNeueDeskInterface-Regular" charset="0"/>
              <a:buNone/>
              <a:tabLst/>
              <a:defRPr lang="en-CA" sz="2800" b="1" i="0" kern="1200" baseline="0" dirty="0" smtClean="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HelveticaNeueDeskInterface-Regular" charset="0"/>
              <a:buNone/>
              <a:tabLst/>
              <a:defRPr/>
            </a:pPr>
            <a:r>
              <a:rPr lang="en-CA" sz="2800" dirty="0" smtClean="0"/>
              <a:t>Insert project title here</a:t>
            </a:r>
          </a:p>
        </p:txBody>
      </p:sp>
    </p:spTree>
    <p:extLst>
      <p:ext uri="{BB962C8B-B14F-4D97-AF65-F5344CB8AC3E}">
        <p14:creationId xmlns:p14="http://schemas.microsoft.com/office/powerpoint/2010/main" val="8479688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Content 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77540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98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39" y="6203551"/>
            <a:ext cx="675083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56198" y="1844675"/>
            <a:ext cx="6938963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80982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Content 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77540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98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656162" y="620713"/>
            <a:ext cx="6938962" cy="115252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slide title here</a:t>
            </a:r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39" y="6203551"/>
            <a:ext cx="675083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56160" y="1844675"/>
            <a:ext cx="3239690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5328050" y="1844675"/>
            <a:ext cx="3267075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4" name="Connecteur droit 3"/>
          <p:cNvCxnSpPr>
            <a:stCxn id="13" idx="2"/>
          </p:cNvCxnSpPr>
          <p:nvPr userDrawn="1"/>
        </p:nvCxnSpPr>
        <p:spPr>
          <a:xfrm flipH="1">
            <a:off x="5093074" y="1773239"/>
            <a:ext cx="32568" cy="4427536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2905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427"/>
            <a:ext cx="2057400" cy="365125"/>
          </a:xfrm>
          <a:prstGeom prst="rect">
            <a:avLst/>
          </a:prstGeom>
        </p:spPr>
        <p:txBody>
          <a:bodyPr/>
          <a:lstStyle/>
          <a:p>
            <a:fld id="{882CB4B6-17D5-489C-A2FF-E3C0CB398049}" type="datetimeFigureOut">
              <a:rPr lang="en-GB" smtClean="0">
                <a:solidFill>
                  <a:prstClr val="black"/>
                </a:solidFill>
              </a:rPr>
              <a:pPr/>
              <a:t>20/07/2018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92F9-423C-4FAE-817F-0A21B0B00E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9309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28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0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: Hero Red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5328084" y="0"/>
            <a:ext cx="3815953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19" y="0"/>
            <a:ext cx="2274319" cy="5949194"/>
          </a:xfrm>
          <a:prstGeom prst="rect">
            <a:avLst/>
          </a:prstGeom>
        </p:spPr>
      </p:pic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36" y="0"/>
            <a:ext cx="532804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182110"/>
            <a:ext cx="4374356" cy="1889251"/>
          </a:xfrm>
        </p:spPr>
        <p:txBody>
          <a:bodyPr anchor="b"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50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065" y="2250830"/>
            <a:ext cx="3845733" cy="24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78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: Hero White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36" y="0"/>
            <a:ext cx="532804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5328084" y="0"/>
            <a:ext cx="3815953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168589"/>
            <a:ext cx="4374356" cy="190269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50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>
              <a:solidFill>
                <a:srgbClr val="FFFFFF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19" y="0"/>
            <a:ext cx="2274319" cy="59491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784" y="2241550"/>
            <a:ext cx="3880039" cy="246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8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: Hero Red logo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6" y="0"/>
            <a:ext cx="5328047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1" y="1047583"/>
            <a:ext cx="2453042" cy="584320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328049" y="0"/>
            <a:ext cx="3815954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19" y="-6093"/>
            <a:ext cx="2274319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689550"/>
            <a:ext cx="4374356" cy="1381811"/>
          </a:xfrm>
        </p:spPr>
        <p:txBody>
          <a:bodyPr anchor="b"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 baseline="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50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065" y="2250830"/>
            <a:ext cx="3845733" cy="24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4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: Red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277543" y="0"/>
            <a:ext cx="786645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97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75542" y="-6093"/>
            <a:ext cx="2274319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97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99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3702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itle: Red Text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7542" y="0"/>
            <a:ext cx="7866458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19" y="0"/>
            <a:ext cx="2274319" cy="59491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1279611" y="1052518"/>
            <a:ext cx="2450972" cy="58382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97" y="620713"/>
            <a:ext cx="6938963" cy="5022206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99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97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571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: White Text +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7542" y="0"/>
            <a:ext cx="7866458" cy="6875248"/>
          </a:xfrm>
          <a:prstGeom prst="rect">
            <a:avLst/>
          </a:prstGeom>
          <a:solidFill>
            <a:srgbClr val="FF4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4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97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</a:t>
            </a:r>
            <a:br>
              <a:rPr lang="en-CA" dirty="0" smtClean="0"/>
            </a:br>
            <a:r>
              <a:rPr lang="en-CA" dirty="0" smtClean="0"/>
              <a:t>here</a:t>
            </a:r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99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97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769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itle: White Text + Im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277543" y="0"/>
            <a:ext cx="786645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97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97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99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8730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ection: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97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2384824" y="0"/>
            <a:ext cx="4374356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97" y="1052588"/>
            <a:ext cx="1782365" cy="31321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sp>
        <p:nvSpPr>
          <p:cNvPr id="14" name="Espace réservé pour une image  5"/>
          <p:cNvSpPr>
            <a:spLocks noGrp="1"/>
          </p:cNvSpPr>
          <p:nvPr>
            <p:ph type="pic" sz="quarter" idx="14" hasCustomPrompt="1"/>
          </p:nvPr>
        </p:nvSpPr>
        <p:spPr>
          <a:xfrm>
            <a:off x="6757989" y="0"/>
            <a:ext cx="2386012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19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683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Section: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97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2384823" y="0"/>
            <a:ext cx="6759178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97" y="1052588"/>
            <a:ext cx="1782365" cy="31321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19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194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ection: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97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97" y="1052588"/>
            <a:ext cx="1782365" cy="31321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92996" y="0"/>
            <a:ext cx="6751004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19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163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Project: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277543" y="0"/>
            <a:ext cx="7866459" cy="6876364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97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656162" y="620713"/>
            <a:ext cx="6938962" cy="115252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58963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roject: 1 Photo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277543" y="3"/>
            <a:ext cx="5104209" cy="6903695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97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6435365" y="620713"/>
            <a:ext cx="2538413" cy="1152526"/>
          </a:xfrm>
        </p:spPr>
        <p:txBody>
          <a:bodyPr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6435330" y="1844683"/>
            <a:ext cx="2538412" cy="4358875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1026627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roject: 2 Photo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5095702" y="225425"/>
            <a:ext cx="3878077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97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447800" y="3281137"/>
            <a:ext cx="3448050" cy="754748"/>
          </a:xfrm>
        </p:spPr>
        <p:txBody>
          <a:bodyPr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1447800" y="4257675"/>
            <a:ext cx="3448050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7" hasCustomPrompt="1"/>
          </p:nvPr>
        </p:nvSpPr>
        <p:spPr>
          <a:xfrm>
            <a:off x="1277579" y="225425"/>
            <a:ext cx="3818123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sz="quarter" idx="18" hasCustomPrompt="1"/>
          </p:nvPr>
        </p:nvSpPr>
        <p:spPr>
          <a:xfrm>
            <a:off x="5328048" y="4257675"/>
            <a:ext cx="3645694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5095664" y="3254263"/>
            <a:ext cx="0" cy="2949363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328048" y="3281363"/>
            <a:ext cx="3645694" cy="7540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.HelveticaNeueDeskInterface-Regular" charset="0"/>
              <a:buNone/>
              <a:tabLst/>
              <a:defRPr lang="en-CA" sz="2800" b="1" i="0" kern="1200" baseline="0" dirty="0" smtClean="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HelveticaNeueDeskInterface-Regular" charset="0"/>
              <a:buNone/>
              <a:tabLst/>
              <a:defRPr/>
            </a:pPr>
            <a:r>
              <a:rPr lang="en-CA" sz="2800" dirty="0" smtClean="0"/>
              <a:t>Insert project title here</a:t>
            </a:r>
          </a:p>
        </p:txBody>
      </p:sp>
    </p:spTree>
    <p:extLst>
      <p:ext uri="{BB962C8B-B14F-4D97-AF65-F5344CB8AC3E}">
        <p14:creationId xmlns:p14="http://schemas.microsoft.com/office/powerpoint/2010/main" val="30129744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Content 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77540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97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38" y="6203551"/>
            <a:ext cx="675083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56197" y="1844675"/>
            <a:ext cx="6938963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87845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Content 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77540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97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656162" y="620713"/>
            <a:ext cx="6938962" cy="115252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slide title here</a:t>
            </a:r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38" y="6203551"/>
            <a:ext cx="675083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56160" y="1844675"/>
            <a:ext cx="3239690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5328050" y="1844675"/>
            <a:ext cx="3267075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4" name="Connecteur droit 3"/>
          <p:cNvCxnSpPr>
            <a:stCxn id="13" idx="2"/>
          </p:cNvCxnSpPr>
          <p:nvPr userDrawn="1"/>
        </p:nvCxnSpPr>
        <p:spPr>
          <a:xfrm flipH="1">
            <a:off x="5093074" y="1773239"/>
            <a:ext cx="32568" cy="4427536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8996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425"/>
            <a:ext cx="2057400" cy="365125"/>
          </a:xfrm>
          <a:prstGeom prst="rect">
            <a:avLst/>
          </a:prstGeom>
        </p:spPr>
        <p:txBody>
          <a:bodyPr/>
          <a:lstStyle/>
          <a:p>
            <a:fld id="{882CB4B6-17D5-489C-A2FF-E3C0CB398049}" type="datetimeFigureOut">
              <a:rPr lang="en-GB" smtClean="0">
                <a:solidFill>
                  <a:prstClr val="black"/>
                </a:solidFill>
              </a:rPr>
              <a:pPr/>
              <a:t>20/07/2018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92F9-423C-4FAE-817F-0A21B0B00E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5906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26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2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: Hero Red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5328082" y="0"/>
            <a:ext cx="3815953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17" y="0"/>
            <a:ext cx="2274319" cy="5949194"/>
          </a:xfrm>
          <a:prstGeom prst="rect">
            <a:avLst/>
          </a:prstGeom>
        </p:spPr>
      </p:pic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36" y="0"/>
            <a:ext cx="532804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182106"/>
            <a:ext cx="4374356" cy="1889251"/>
          </a:xfrm>
        </p:spPr>
        <p:txBody>
          <a:bodyPr anchor="b"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96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065" y="2250830"/>
            <a:ext cx="3845733" cy="24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: Hero White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36" y="0"/>
            <a:ext cx="532804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5328082" y="0"/>
            <a:ext cx="3815953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168589"/>
            <a:ext cx="4374356" cy="190269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96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>
              <a:solidFill>
                <a:srgbClr val="FFFFFF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17" y="0"/>
            <a:ext cx="2274319" cy="59491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782" y="2241550"/>
            <a:ext cx="3880039" cy="246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25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: Hero Red logo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6" y="0"/>
            <a:ext cx="5328047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1" y="1047583"/>
            <a:ext cx="2453042" cy="584320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328049" y="0"/>
            <a:ext cx="3815954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17" y="-6093"/>
            <a:ext cx="2274319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689546"/>
            <a:ext cx="4374356" cy="1381811"/>
          </a:xfrm>
        </p:spPr>
        <p:txBody>
          <a:bodyPr anchor="b"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 baseline="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96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065" y="2250830"/>
            <a:ext cx="3845733" cy="24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72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: Red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277543" y="0"/>
            <a:ext cx="786645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95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75540" y="-6093"/>
            <a:ext cx="2274319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95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97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11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itle: Red Text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7542" y="0"/>
            <a:ext cx="7866458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17" y="0"/>
            <a:ext cx="2274319" cy="59491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1279611" y="1052518"/>
            <a:ext cx="2450972" cy="58382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95" y="620713"/>
            <a:ext cx="6938963" cy="5022206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97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95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1043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: White Text +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7542" y="0"/>
            <a:ext cx="7866458" cy="6875248"/>
          </a:xfrm>
          <a:prstGeom prst="rect">
            <a:avLst/>
          </a:prstGeom>
          <a:solidFill>
            <a:srgbClr val="FF4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4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95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</a:t>
            </a:r>
            <a:br>
              <a:rPr lang="en-CA" dirty="0" smtClean="0"/>
            </a:br>
            <a:r>
              <a:rPr lang="en-CA" dirty="0" smtClean="0"/>
              <a:t>here</a:t>
            </a:r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97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95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990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itle: White Text + Im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277543" y="0"/>
            <a:ext cx="786645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95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95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97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0793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ection: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95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2384824" y="0"/>
            <a:ext cx="4374356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95" y="1052584"/>
            <a:ext cx="1782365" cy="31321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sp>
        <p:nvSpPr>
          <p:cNvPr id="14" name="Espace réservé pour une image  5"/>
          <p:cNvSpPr>
            <a:spLocks noGrp="1"/>
          </p:cNvSpPr>
          <p:nvPr>
            <p:ph type="pic" sz="quarter" idx="14" hasCustomPrompt="1"/>
          </p:nvPr>
        </p:nvSpPr>
        <p:spPr>
          <a:xfrm>
            <a:off x="6757989" y="0"/>
            <a:ext cx="2386012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17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07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Section: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95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2384823" y="0"/>
            <a:ext cx="6759178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95" y="1052584"/>
            <a:ext cx="1782365" cy="31321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17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914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ection: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95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95" y="1052584"/>
            <a:ext cx="1782365" cy="31321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92996" y="0"/>
            <a:ext cx="6751004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17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148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Project: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277543" y="0"/>
            <a:ext cx="7866459" cy="6876364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95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656162" y="620713"/>
            <a:ext cx="6938962" cy="115252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49113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roject: 1 Photo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277543" y="3"/>
            <a:ext cx="5104209" cy="6903695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95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6435363" y="620713"/>
            <a:ext cx="2538413" cy="1152526"/>
          </a:xfrm>
        </p:spPr>
        <p:txBody>
          <a:bodyPr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6435330" y="1844683"/>
            <a:ext cx="2538412" cy="4358875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30915248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roject: 2 Photo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5095700" y="225425"/>
            <a:ext cx="3878077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95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447800" y="3281137"/>
            <a:ext cx="3448050" cy="754748"/>
          </a:xfrm>
        </p:spPr>
        <p:txBody>
          <a:bodyPr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1447800" y="4257675"/>
            <a:ext cx="3448050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7" hasCustomPrompt="1"/>
          </p:nvPr>
        </p:nvSpPr>
        <p:spPr>
          <a:xfrm>
            <a:off x="1277577" y="225425"/>
            <a:ext cx="3818123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sz="quarter" idx="18" hasCustomPrompt="1"/>
          </p:nvPr>
        </p:nvSpPr>
        <p:spPr>
          <a:xfrm>
            <a:off x="5328048" y="4257675"/>
            <a:ext cx="3645694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5095664" y="3254259"/>
            <a:ext cx="0" cy="2949363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328048" y="3281363"/>
            <a:ext cx="3645694" cy="7540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.HelveticaNeueDeskInterface-Regular" charset="0"/>
              <a:buNone/>
              <a:tabLst/>
              <a:defRPr lang="en-CA" sz="2800" b="1" i="0" kern="1200" baseline="0" dirty="0" smtClean="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HelveticaNeueDeskInterface-Regular" charset="0"/>
              <a:buNone/>
              <a:tabLst/>
              <a:defRPr/>
            </a:pPr>
            <a:r>
              <a:rPr lang="en-CA" sz="2800" dirty="0" smtClean="0"/>
              <a:t>Insert project title here</a:t>
            </a:r>
          </a:p>
        </p:txBody>
      </p:sp>
    </p:spTree>
    <p:extLst>
      <p:ext uri="{BB962C8B-B14F-4D97-AF65-F5344CB8AC3E}">
        <p14:creationId xmlns:p14="http://schemas.microsoft.com/office/powerpoint/2010/main" val="13293986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Content 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77540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95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36" y="6203551"/>
            <a:ext cx="675083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56195" y="1844675"/>
            <a:ext cx="6938963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55686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Content 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77540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95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656162" y="620713"/>
            <a:ext cx="6938962" cy="115252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slide title here</a:t>
            </a:r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36" y="6203551"/>
            <a:ext cx="675083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56160" y="1844675"/>
            <a:ext cx="3239690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5328050" y="1844675"/>
            <a:ext cx="3267075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4" name="Connecteur droit 3"/>
          <p:cNvCxnSpPr>
            <a:stCxn id="13" idx="2"/>
          </p:cNvCxnSpPr>
          <p:nvPr userDrawn="1"/>
        </p:nvCxnSpPr>
        <p:spPr>
          <a:xfrm flipH="1">
            <a:off x="5093074" y="1773239"/>
            <a:ext cx="32568" cy="4427536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5874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421"/>
            <a:ext cx="2057400" cy="365125"/>
          </a:xfrm>
          <a:prstGeom prst="rect">
            <a:avLst/>
          </a:prstGeom>
        </p:spPr>
        <p:txBody>
          <a:bodyPr/>
          <a:lstStyle/>
          <a:p>
            <a:fld id="{882CB4B6-17D5-489C-A2FF-E3C0CB398049}" type="datetimeFigureOut">
              <a:rPr lang="en-GB" smtClean="0">
                <a:solidFill>
                  <a:prstClr val="black"/>
                </a:solidFill>
              </a:rPr>
              <a:pPr/>
              <a:t>20/07/2018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92F9-423C-4FAE-817F-0A21B0B00E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8872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2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20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: Hero Red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5328079" y="0"/>
            <a:ext cx="3815953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14" y="0"/>
            <a:ext cx="2274319" cy="5949194"/>
          </a:xfrm>
          <a:prstGeom prst="rect">
            <a:avLst/>
          </a:prstGeom>
        </p:spPr>
      </p:pic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33" y="0"/>
            <a:ext cx="532804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182100"/>
            <a:ext cx="4374356" cy="1889251"/>
          </a:xfrm>
        </p:spPr>
        <p:txBody>
          <a:bodyPr anchor="b"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9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065" y="2250830"/>
            <a:ext cx="3845733" cy="24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11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: Hero White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33" y="0"/>
            <a:ext cx="532804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5328079" y="0"/>
            <a:ext cx="3815953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168589"/>
            <a:ext cx="4374356" cy="190269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9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>
              <a:solidFill>
                <a:srgbClr val="FFFFFF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14" y="0"/>
            <a:ext cx="2274319" cy="59491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779" y="2241550"/>
            <a:ext cx="3880039" cy="246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: Hero Red logo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3" y="0"/>
            <a:ext cx="5328047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1" y="1047583"/>
            <a:ext cx="2453042" cy="584320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328049" y="0"/>
            <a:ext cx="3815954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14" y="-6093"/>
            <a:ext cx="2274319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689540"/>
            <a:ext cx="4374356" cy="1381811"/>
          </a:xfrm>
        </p:spPr>
        <p:txBody>
          <a:bodyPr anchor="b"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 baseline="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9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065" y="2250830"/>
            <a:ext cx="3845733" cy="24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10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: Red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277543" y="0"/>
            <a:ext cx="786645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92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75537" y="-6093"/>
            <a:ext cx="2274319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92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94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5208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itle: Red Text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7542" y="0"/>
            <a:ext cx="7866458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14" y="0"/>
            <a:ext cx="2274319" cy="59491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1279611" y="1052518"/>
            <a:ext cx="2450972" cy="58382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92" y="620713"/>
            <a:ext cx="6938963" cy="5022206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94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92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844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: White Text +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7542" y="0"/>
            <a:ext cx="7866458" cy="6875248"/>
          </a:xfrm>
          <a:prstGeom prst="rect">
            <a:avLst/>
          </a:prstGeom>
          <a:solidFill>
            <a:srgbClr val="FF4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4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92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</a:t>
            </a:r>
            <a:br>
              <a:rPr lang="en-CA" dirty="0" smtClean="0"/>
            </a:br>
            <a:r>
              <a:rPr lang="en-CA" dirty="0" smtClean="0"/>
              <a:t>here</a:t>
            </a:r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94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92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8852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itle: White Text + Im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277543" y="0"/>
            <a:ext cx="786645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92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92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94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2300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ection: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92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2384824" y="0"/>
            <a:ext cx="4374356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92" y="1052578"/>
            <a:ext cx="1782365" cy="31321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sp>
        <p:nvSpPr>
          <p:cNvPr id="14" name="Espace réservé pour une image  5"/>
          <p:cNvSpPr>
            <a:spLocks noGrp="1"/>
          </p:cNvSpPr>
          <p:nvPr>
            <p:ph type="pic" sz="quarter" idx="14" hasCustomPrompt="1"/>
          </p:nvPr>
        </p:nvSpPr>
        <p:spPr>
          <a:xfrm>
            <a:off x="6757989" y="0"/>
            <a:ext cx="2386012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14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94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Section: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92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2384823" y="0"/>
            <a:ext cx="6759178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92" y="1052578"/>
            <a:ext cx="1782365" cy="31321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14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954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ection: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92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92" y="1052578"/>
            <a:ext cx="1782365" cy="31321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92996" y="0"/>
            <a:ext cx="6751004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14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865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Project: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277543" y="0"/>
            <a:ext cx="7866459" cy="6876364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92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656162" y="620713"/>
            <a:ext cx="6938962" cy="115252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0527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roject: 1 Photo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277543" y="3"/>
            <a:ext cx="5104209" cy="6903695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92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6435360" y="620713"/>
            <a:ext cx="2538413" cy="1152526"/>
          </a:xfrm>
        </p:spPr>
        <p:txBody>
          <a:bodyPr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6435330" y="1844683"/>
            <a:ext cx="2538412" cy="4358875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18088521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roject: 2 Photo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5095697" y="225425"/>
            <a:ext cx="3878077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92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447800" y="3281137"/>
            <a:ext cx="3448050" cy="754748"/>
          </a:xfrm>
        </p:spPr>
        <p:txBody>
          <a:bodyPr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1447800" y="4257675"/>
            <a:ext cx="3448050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7" hasCustomPrompt="1"/>
          </p:nvPr>
        </p:nvSpPr>
        <p:spPr>
          <a:xfrm>
            <a:off x="1277574" y="225425"/>
            <a:ext cx="3818123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sz="quarter" idx="18" hasCustomPrompt="1"/>
          </p:nvPr>
        </p:nvSpPr>
        <p:spPr>
          <a:xfrm>
            <a:off x="5328048" y="4257675"/>
            <a:ext cx="3645694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5095664" y="3254253"/>
            <a:ext cx="0" cy="2949363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328048" y="3281363"/>
            <a:ext cx="3645694" cy="7540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.HelveticaNeueDeskInterface-Regular" charset="0"/>
              <a:buNone/>
              <a:tabLst/>
              <a:defRPr lang="en-CA" sz="2800" b="1" i="0" kern="1200" baseline="0" dirty="0" smtClean="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HelveticaNeueDeskInterface-Regular" charset="0"/>
              <a:buNone/>
              <a:tabLst/>
              <a:defRPr/>
            </a:pPr>
            <a:r>
              <a:rPr lang="en-CA" sz="2800" dirty="0" smtClean="0"/>
              <a:t>Insert project title here</a:t>
            </a:r>
          </a:p>
        </p:txBody>
      </p:sp>
    </p:spTree>
    <p:extLst>
      <p:ext uri="{BB962C8B-B14F-4D97-AF65-F5344CB8AC3E}">
        <p14:creationId xmlns:p14="http://schemas.microsoft.com/office/powerpoint/2010/main" val="4910616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Content 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77540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92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33" y="6203551"/>
            <a:ext cx="675083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56192" y="1844675"/>
            <a:ext cx="6938963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31313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Content 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77540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92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656162" y="620713"/>
            <a:ext cx="6938962" cy="115252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slide title here</a:t>
            </a:r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33" y="6203551"/>
            <a:ext cx="675083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56160" y="1844675"/>
            <a:ext cx="3239690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5328050" y="1844675"/>
            <a:ext cx="3267075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4" name="Connecteur droit 3"/>
          <p:cNvCxnSpPr>
            <a:stCxn id="13" idx="2"/>
          </p:cNvCxnSpPr>
          <p:nvPr userDrawn="1"/>
        </p:nvCxnSpPr>
        <p:spPr>
          <a:xfrm flipH="1">
            <a:off x="5093074" y="1773239"/>
            <a:ext cx="32568" cy="4427536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0564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882CB4B6-17D5-489C-A2FF-E3C0CB398049}" type="datetimeFigureOut">
              <a:rPr lang="en-GB" smtClean="0">
                <a:solidFill>
                  <a:prstClr val="black"/>
                </a:solidFill>
              </a:rPr>
              <a:pPr/>
              <a:t>20/07/2018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92F9-423C-4FAE-817F-0A21B0B00E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39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16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: Hero Red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5328075" y="0"/>
            <a:ext cx="3815953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10" y="0"/>
            <a:ext cx="2274319" cy="5949194"/>
          </a:xfrm>
          <a:prstGeom prst="rect">
            <a:avLst/>
          </a:prstGeom>
        </p:spPr>
      </p:pic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29" y="0"/>
            <a:ext cx="532804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182092"/>
            <a:ext cx="4374356" cy="1889251"/>
          </a:xfrm>
        </p:spPr>
        <p:txBody>
          <a:bodyPr anchor="b"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8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065" y="2250830"/>
            <a:ext cx="3845733" cy="24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0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: Hero White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29" y="0"/>
            <a:ext cx="532804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5328075" y="0"/>
            <a:ext cx="3815953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168589"/>
            <a:ext cx="4374356" cy="190269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8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>
              <a:solidFill>
                <a:srgbClr val="FFFFFF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10" y="0"/>
            <a:ext cx="2274319" cy="59491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775" y="2241550"/>
            <a:ext cx="3880039" cy="246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40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: Hero Red logo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9" y="0"/>
            <a:ext cx="5328047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1" y="1047583"/>
            <a:ext cx="2453042" cy="584320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328049" y="0"/>
            <a:ext cx="3815954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10" y="-6093"/>
            <a:ext cx="2274319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689532"/>
            <a:ext cx="4374356" cy="1381811"/>
          </a:xfrm>
        </p:spPr>
        <p:txBody>
          <a:bodyPr anchor="b"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 baseline="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8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065" y="2250830"/>
            <a:ext cx="3845733" cy="24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00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: Red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277543" y="0"/>
            <a:ext cx="786645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88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75533" y="-6093"/>
            <a:ext cx="2274319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88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90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6578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itle: Red Text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7542" y="0"/>
            <a:ext cx="7866458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10" y="0"/>
            <a:ext cx="2274319" cy="59491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1279611" y="1052518"/>
            <a:ext cx="2450972" cy="58382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88" y="620713"/>
            <a:ext cx="6938963" cy="5022206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90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88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486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: White Text +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7542" y="0"/>
            <a:ext cx="7866458" cy="6875248"/>
          </a:xfrm>
          <a:prstGeom prst="rect">
            <a:avLst/>
          </a:prstGeom>
          <a:solidFill>
            <a:srgbClr val="FF4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4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88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</a:t>
            </a:r>
            <a:br>
              <a:rPr lang="en-CA" dirty="0" smtClean="0"/>
            </a:br>
            <a:r>
              <a:rPr lang="en-CA" dirty="0" smtClean="0"/>
              <a:t>here</a:t>
            </a:r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90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88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1792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itle: White Text + Im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277543" y="0"/>
            <a:ext cx="786645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656188" y="620713"/>
            <a:ext cx="6938963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88" y="225426"/>
            <a:ext cx="1053703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668190" y="5651157"/>
            <a:ext cx="6932141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9726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ection: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8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2384824" y="0"/>
            <a:ext cx="4374356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88" y="1052570"/>
            <a:ext cx="1782365" cy="31321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sp>
        <p:nvSpPr>
          <p:cNvPr id="14" name="Espace réservé pour une image  5"/>
          <p:cNvSpPr>
            <a:spLocks noGrp="1"/>
          </p:cNvSpPr>
          <p:nvPr>
            <p:ph type="pic" sz="quarter" idx="14" hasCustomPrompt="1"/>
          </p:nvPr>
        </p:nvSpPr>
        <p:spPr>
          <a:xfrm>
            <a:off x="6757989" y="0"/>
            <a:ext cx="2386012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10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570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Section: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8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2384823" y="0"/>
            <a:ext cx="6759178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88" y="1052570"/>
            <a:ext cx="1782365" cy="31321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10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38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ection: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8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70288" y="1052570"/>
            <a:ext cx="1782365" cy="31321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92996" y="0"/>
            <a:ext cx="6751004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10" y="0"/>
            <a:ext cx="2274319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710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Project: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277543" y="0"/>
            <a:ext cx="7866459" cy="6876364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8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656162" y="620713"/>
            <a:ext cx="6938962" cy="115252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82979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roject: 1 Photo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277543" y="3"/>
            <a:ext cx="5104209" cy="6903695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8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6435356" y="620713"/>
            <a:ext cx="2538413" cy="1152526"/>
          </a:xfrm>
        </p:spPr>
        <p:txBody>
          <a:bodyPr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6435330" y="1844683"/>
            <a:ext cx="2538412" cy="4358875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14443901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roject: 2 Photo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5095693" y="225425"/>
            <a:ext cx="3878077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8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447800" y="3281137"/>
            <a:ext cx="3448050" cy="754748"/>
          </a:xfrm>
        </p:spPr>
        <p:txBody>
          <a:bodyPr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1447800" y="4257675"/>
            <a:ext cx="3448050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7" hasCustomPrompt="1"/>
          </p:nvPr>
        </p:nvSpPr>
        <p:spPr>
          <a:xfrm>
            <a:off x="1277570" y="225425"/>
            <a:ext cx="3818123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sz="quarter" idx="18" hasCustomPrompt="1"/>
          </p:nvPr>
        </p:nvSpPr>
        <p:spPr>
          <a:xfrm>
            <a:off x="5328048" y="4257675"/>
            <a:ext cx="3645694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5095664" y="3254245"/>
            <a:ext cx="0" cy="2949363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328048" y="3281363"/>
            <a:ext cx="3645694" cy="7540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.HelveticaNeueDeskInterface-Regular" charset="0"/>
              <a:buNone/>
              <a:tabLst/>
              <a:defRPr lang="en-CA" sz="2800" b="1" i="0" kern="1200" baseline="0" dirty="0" smtClean="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HelveticaNeueDeskInterface-Regular" charset="0"/>
              <a:buNone/>
              <a:tabLst/>
              <a:defRPr/>
            </a:pPr>
            <a:r>
              <a:rPr lang="en-CA" sz="2800" dirty="0" smtClean="0"/>
              <a:t>Insert project title here</a:t>
            </a:r>
          </a:p>
        </p:txBody>
      </p:sp>
    </p:spTree>
    <p:extLst>
      <p:ext uri="{BB962C8B-B14F-4D97-AF65-F5344CB8AC3E}">
        <p14:creationId xmlns:p14="http://schemas.microsoft.com/office/powerpoint/2010/main" val="6955790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Content 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77540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8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29" y="6203551"/>
            <a:ext cx="675083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56188" y="1844675"/>
            <a:ext cx="6938963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55139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Content 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77540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0288" y="225425"/>
            <a:ext cx="1053703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656162" y="620713"/>
            <a:ext cx="6938962" cy="115252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slide title here</a:t>
            </a:r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29" y="6203551"/>
            <a:ext cx="675083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656160" y="1844675"/>
            <a:ext cx="3239690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5328050" y="1844675"/>
            <a:ext cx="3267075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4" name="Connecteur droit 3"/>
          <p:cNvCxnSpPr>
            <a:stCxn id="13" idx="2"/>
          </p:cNvCxnSpPr>
          <p:nvPr userDrawn="1"/>
        </p:nvCxnSpPr>
        <p:spPr>
          <a:xfrm flipH="1">
            <a:off x="5093074" y="1773239"/>
            <a:ext cx="32568" cy="4427536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957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407"/>
            <a:ext cx="2057400" cy="365125"/>
          </a:xfrm>
          <a:prstGeom prst="rect">
            <a:avLst/>
          </a:prstGeom>
        </p:spPr>
        <p:txBody>
          <a:bodyPr/>
          <a:lstStyle/>
          <a:p>
            <a:fld id="{882CB4B6-17D5-489C-A2FF-E3C0CB398049}" type="datetimeFigureOut">
              <a:rPr lang="en-GB" smtClean="0">
                <a:solidFill>
                  <a:prstClr val="black"/>
                </a:solidFill>
              </a:rPr>
              <a:pPr/>
              <a:t>20/07/2018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92F9-423C-4FAE-817F-0A21B0B00E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8183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08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7/20/2018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32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: Hero Red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5328070" y="0"/>
            <a:ext cx="3815953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05" y="0"/>
            <a:ext cx="2274319" cy="5949194"/>
          </a:xfrm>
          <a:prstGeom prst="rect">
            <a:avLst/>
          </a:prstGeom>
        </p:spPr>
      </p:pic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24" y="0"/>
            <a:ext cx="532804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182082"/>
            <a:ext cx="4374356" cy="1889251"/>
          </a:xfrm>
        </p:spPr>
        <p:txBody>
          <a:bodyPr anchor="b"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7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065" y="2250830"/>
            <a:ext cx="3845733" cy="24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54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: Hero White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24" y="0"/>
            <a:ext cx="532804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5328070" y="0"/>
            <a:ext cx="3815953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168589"/>
            <a:ext cx="4374356" cy="190269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7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>
              <a:solidFill>
                <a:srgbClr val="FFFFFF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05" y="0"/>
            <a:ext cx="2274319" cy="59491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770" y="2241550"/>
            <a:ext cx="3880039" cy="246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15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: Hero Red logo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4" y="0"/>
            <a:ext cx="5328047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1" y="1047583"/>
            <a:ext cx="2453042" cy="584320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328049" y="0"/>
            <a:ext cx="3815954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6869705" y="-6093"/>
            <a:ext cx="2274319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0260" y="4689522"/>
            <a:ext cx="4374356" cy="1381811"/>
          </a:xfrm>
        </p:spPr>
        <p:txBody>
          <a:bodyPr anchor="b"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260" y="6071286"/>
            <a:ext cx="4374356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 baseline="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0260" y="22547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065" y="2250830"/>
            <a:ext cx="3845733" cy="24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73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49.xml"/><Relationship Id="rId16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2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77544" y="2231053"/>
            <a:ext cx="7317581" cy="3969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err="1" smtClean="0"/>
              <a:t>Cliquez</a:t>
            </a:r>
            <a:r>
              <a:rPr lang="en-CA" dirty="0" smtClean="0"/>
              <a:t> pour modifier les styles du </a:t>
            </a:r>
            <a:r>
              <a:rPr lang="en-CA" dirty="0" err="1" smtClean="0"/>
              <a:t>texte</a:t>
            </a:r>
            <a:r>
              <a:rPr lang="en-CA" dirty="0" smtClean="0"/>
              <a:t> du masque</a:t>
            </a:r>
          </a:p>
          <a:p>
            <a:pPr lvl="1"/>
            <a:r>
              <a:rPr lang="en-CA" dirty="0" err="1" smtClean="0"/>
              <a:t>Deuxième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2"/>
            <a:r>
              <a:rPr lang="en-CA" dirty="0" err="1" smtClean="0"/>
              <a:t>Troisième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3"/>
            <a:r>
              <a:rPr lang="en-CA" dirty="0" err="1" smtClean="0"/>
              <a:t>Quatrième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4"/>
            <a:r>
              <a:rPr lang="en-CA" dirty="0" err="1" smtClean="0"/>
              <a:t>Cinquième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70261" y="3465513"/>
            <a:ext cx="1053702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70261" y="225430"/>
            <a:ext cx="994512" cy="75564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70" y="6202800"/>
            <a:ext cx="675083" cy="429024"/>
          </a:xfrm>
          <a:prstGeom prst="rect">
            <a:avLst/>
          </a:prstGeom>
        </p:spPr>
      </p:pic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1277544" y="620718"/>
            <a:ext cx="7317581" cy="1152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024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FF4337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403225" indent="-403225" algn="l" defTabSz="914400" rtl="0" eaLnBrk="1" latinLnBrk="0" hangingPunct="1">
        <a:lnSpc>
          <a:spcPct val="90000"/>
        </a:lnSpc>
        <a:spcBef>
          <a:spcPts val="1000"/>
        </a:spcBef>
        <a:buFont typeface=".HelveticaNeueDeskInterface-Regular" charset="0"/>
        <a:buChar char="—"/>
        <a:tabLst/>
        <a:defRPr sz="240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tabLst/>
        <a:defRPr sz="2000" b="0" i="1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43">
          <p15:clr>
            <a:srgbClr val="F26B43"/>
          </p15:clr>
        </p15:guide>
        <p15:guide id="2" pos="7537">
          <p15:clr>
            <a:srgbClr val="F26B43"/>
          </p15:clr>
        </p15:guide>
        <p15:guide id="3" pos="3863">
          <p15:clr>
            <a:srgbClr val="F26B43"/>
          </p15:clr>
        </p15:guide>
        <p15:guide id="4" pos="3817">
          <p15:clr>
            <a:srgbClr val="F26B43"/>
          </p15:clr>
        </p15:guide>
        <p15:guide id="5" pos="415">
          <p15:clr>
            <a:srgbClr val="F26B43"/>
          </p15:clr>
        </p15:guide>
        <p15:guide id="6" pos="710">
          <p15:clr>
            <a:srgbClr val="F26B43"/>
          </p15:clr>
        </p15:guide>
        <p15:guide id="7" pos="756">
          <p15:clr>
            <a:srgbClr val="F26B43"/>
          </p15:clr>
        </p15:guide>
        <p15:guide id="8" pos="461">
          <p15:clr>
            <a:srgbClr val="F26B43"/>
          </p15:clr>
        </p15:guide>
        <p15:guide id="9" pos="1028">
          <p15:clr>
            <a:srgbClr val="F26B43"/>
          </p15:clr>
        </p15:guide>
        <p15:guide id="10" pos="1073">
          <p15:clr>
            <a:srgbClr val="F26B43"/>
          </p15:clr>
        </p15:guide>
        <p15:guide id="11" pos="1345">
          <p15:clr>
            <a:srgbClr val="F26B43"/>
          </p15:clr>
        </p15:guide>
        <p15:guide id="12" pos="1391">
          <p15:clr>
            <a:srgbClr val="F26B43"/>
          </p15:clr>
        </p15:guide>
        <p15:guide id="13" pos="1640">
          <p15:clr>
            <a:srgbClr val="F26B43"/>
          </p15:clr>
        </p15:guide>
        <p15:guide id="14" pos="1685">
          <p15:clr>
            <a:srgbClr val="F26B43"/>
          </p15:clr>
        </p15:guide>
        <p15:guide id="15" pos="1958">
          <p15:clr>
            <a:srgbClr val="F26B43"/>
          </p15:clr>
        </p15:guide>
        <p15:guide id="16" pos="2003">
          <p15:clr>
            <a:srgbClr val="F26B43"/>
          </p15:clr>
        </p15:guide>
        <p15:guide id="17" pos="2275">
          <p15:clr>
            <a:srgbClr val="F26B43"/>
          </p15:clr>
        </p15:guide>
        <p15:guide id="18" pos="2320">
          <p15:clr>
            <a:srgbClr val="F26B43"/>
          </p15:clr>
        </p15:guide>
        <p15:guide id="19" pos="2570">
          <p15:clr>
            <a:srgbClr val="F26B43"/>
          </p15:clr>
        </p15:guide>
        <p15:guide id="20" pos="2615">
          <p15:clr>
            <a:srgbClr val="F26B43"/>
          </p15:clr>
        </p15:guide>
        <p15:guide id="21" pos="2865">
          <p15:clr>
            <a:srgbClr val="F26B43"/>
          </p15:clr>
        </p15:guide>
        <p15:guide id="22" pos="2933">
          <p15:clr>
            <a:srgbClr val="F26B43"/>
          </p15:clr>
        </p15:guide>
        <p15:guide id="23" pos="3205">
          <p15:clr>
            <a:srgbClr val="F26B43"/>
          </p15:clr>
        </p15:guide>
        <p15:guide id="24" pos="3250">
          <p15:clr>
            <a:srgbClr val="F26B43"/>
          </p15:clr>
        </p15:guide>
        <p15:guide id="25" pos="3500">
          <p15:clr>
            <a:srgbClr val="F26B43"/>
          </p15:clr>
        </p15:guide>
        <p15:guide id="26" pos="3545">
          <p15:clr>
            <a:srgbClr val="F26B43"/>
          </p15:clr>
        </p15:guide>
        <p15:guide id="27" pos="4112">
          <p15:clr>
            <a:srgbClr val="F26B43"/>
          </p15:clr>
        </p15:guide>
        <p15:guide id="28" pos="4158">
          <p15:clr>
            <a:srgbClr val="F26B43"/>
          </p15:clr>
        </p15:guide>
        <p15:guide id="29" pos="4430">
          <p15:clr>
            <a:srgbClr val="F26B43"/>
          </p15:clr>
        </p15:guide>
        <p15:guide id="30" pos="4475">
          <p15:clr>
            <a:srgbClr val="F26B43"/>
          </p15:clr>
        </p15:guide>
        <p15:guide id="31" pos="4747">
          <p15:clr>
            <a:srgbClr val="F26B43"/>
          </p15:clr>
        </p15:guide>
        <p15:guide id="32" pos="4793">
          <p15:clr>
            <a:srgbClr val="F26B43"/>
          </p15:clr>
        </p15:guide>
        <p15:guide id="33" pos="5042">
          <p15:clr>
            <a:srgbClr val="F26B43"/>
          </p15:clr>
        </p15:guide>
        <p15:guide id="34" pos="5087">
          <p15:clr>
            <a:srgbClr val="F26B43"/>
          </p15:clr>
        </p15:guide>
        <p15:guide id="35" pos="5360">
          <p15:clr>
            <a:srgbClr val="F26B43"/>
          </p15:clr>
        </p15:guide>
        <p15:guide id="36" pos="5677">
          <p15:clr>
            <a:srgbClr val="F26B43"/>
          </p15:clr>
        </p15:guide>
        <p15:guide id="37" pos="5722">
          <p15:clr>
            <a:srgbClr val="F26B43"/>
          </p15:clr>
        </p15:guide>
        <p15:guide id="38" pos="5405">
          <p15:clr>
            <a:srgbClr val="F26B43"/>
          </p15:clr>
        </p15:guide>
        <p15:guide id="39" pos="5972">
          <p15:clr>
            <a:srgbClr val="F26B43"/>
          </p15:clr>
        </p15:guide>
        <p15:guide id="40" pos="6017">
          <p15:clr>
            <a:srgbClr val="F26B43"/>
          </p15:clr>
        </p15:guide>
        <p15:guide id="41" pos="6289">
          <p15:clr>
            <a:srgbClr val="F26B43"/>
          </p15:clr>
        </p15:guide>
        <p15:guide id="42" pos="6335">
          <p15:clr>
            <a:srgbClr val="F26B43"/>
          </p15:clr>
        </p15:guide>
        <p15:guide id="43" pos="6607">
          <p15:clr>
            <a:srgbClr val="F26B43"/>
          </p15:clr>
        </p15:guide>
        <p15:guide id="44" pos="6652">
          <p15:clr>
            <a:srgbClr val="F26B43"/>
          </p15:clr>
        </p15:guide>
        <p15:guide id="45" pos="6902">
          <p15:clr>
            <a:srgbClr val="F26B43"/>
          </p15:clr>
        </p15:guide>
        <p15:guide id="46" pos="6947">
          <p15:clr>
            <a:srgbClr val="F26B43"/>
          </p15:clr>
        </p15:guide>
        <p15:guide id="47" pos="7219">
          <p15:clr>
            <a:srgbClr val="F26B43"/>
          </p15:clr>
        </p15:guide>
        <p15:guide id="48" pos="7265">
          <p15:clr>
            <a:srgbClr val="F26B43"/>
          </p15:clr>
        </p15:guide>
        <p15:guide id="49" orient="horz" pos="142">
          <p15:clr>
            <a:srgbClr val="F26B43"/>
          </p15:clr>
        </p15:guide>
        <p15:guide id="50" orient="horz" pos="346">
          <p15:clr>
            <a:srgbClr val="F26B43"/>
          </p15:clr>
        </p15:guide>
        <p15:guide id="51" orient="horz" pos="391">
          <p15:clr>
            <a:srgbClr val="F26B43"/>
          </p15:clr>
        </p15:guide>
        <p15:guide id="52" orient="horz" pos="618">
          <p15:clr>
            <a:srgbClr val="F26B43"/>
          </p15:clr>
        </p15:guide>
        <p15:guide id="53" orient="horz" pos="663">
          <p15:clr>
            <a:srgbClr val="F26B43"/>
          </p15:clr>
        </p15:guide>
        <p15:guide id="54" orient="horz" pos="867">
          <p15:clr>
            <a:srgbClr val="F26B43"/>
          </p15:clr>
        </p15:guide>
        <p15:guide id="55" orient="horz" pos="913">
          <p15:clr>
            <a:srgbClr val="F26B43"/>
          </p15:clr>
        </p15:guide>
        <p15:guide id="56" orient="horz" pos="1117">
          <p15:clr>
            <a:srgbClr val="F26B43"/>
          </p15:clr>
        </p15:guide>
        <p15:guide id="57" orient="horz" pos="1162">
          <p15:clr>
            <a:srgbClr val="F26B43"/>
          </p15:clr>
        </p15:guide>
        <p15:guide id="58" orient="horz" pos="1366">
          <p15:clr>
            <a:srgbClr val="F26B43"/>
          </p15:clr>
        </p15:guide>
        <p15:guide id="59" orient="horz" pos="1412">
          <p15:clr>
            <a:srgbClr val="F26B43"/>
          </p15:clr>
        </p15:guide>
        <p15:guide id="60" orient="horz" pos="1616">
          <p15:clr>
            <a:srgbClr val="F26B43"/>
          </p15:clr>
        </p15:guide>
        <p15:guide id="61" orient="horz" pos="1684">
          <p15:clr>
            <a:srgbClr val="F26B43"/>
          </p15:clr>
        </p15:guide>
        <p15:guide id="62" orient="horz" pos="1888">
          <p15:clr>
            <a:srgbClr val="F26B43"/>
          </p15:clr>
        </p15:guide>
        <p15:guide id="63" orient="horz" pos="1933">
          <p15:clr>
            <a:srgbClr val="F26B43"/>
          </p15:clr>
        </p15:guide>
        <p15:guide id="64" orient="horz" pos="2137">
          <p15:clr>
            <a:srgbClr val="F26B43"/>
          </p15:clr>
        </p15:guide>
        <p15:guide id="65" orient="horz" pos="2183">
          <p15:clr>
            <a:srgbClr val="F26B43"/>
          </p15:clr>
        </p15:guide>
        <p15:guide id="66" orient="horz" pos="2387">
          <p15:clr>
            <a:srgbClr val="F26B43"/>
          </p15:clr>
        </p15:guide>
        <p15:guide id="67" orient="horz" pos="2432">
          <p15:clr>
            <a:srgbClr val="F26B43"/>
          </p15:clr>
        </p15:guide>
        <p15:guide id="68" orient="horz" pos="2636">
          <p15:clr>
            <a:srgbClr val="F26B43"/>
          </p15:clr>
        </p15:guide>
        <p15:guide id="69" orient="horz" pos="2682">
          <p15:clr>
            <a:srgbClr val="F26B43"/>
          </p15:clr>
        </p15:guide>
        <p15:guide id="70" orient="horz" pos="2908">
          <p15:clr>
            <a:srgbClr val="F26B43"/>
          </p15:clr>
        </p15:guide>
        <p15:guide id="71" orient="horz" pos="2954">
          <p15:clr>
            <a:srgbClr val="F26B43"/>
          </p15:clr>
        </p15:guide>
        <p15:guide id="72" orient="horz" pos="3158">
          <p15:clr>
            <a:srgbClr val="F26B43"/>
          </p15:clr>
        </p15:guide>
        <p15:guide id="73" orient="horz" pos="3203">
          <p15:clr>
            <a:srgbClr val="F26B43"/>
          </p15:clr>
        </p15:guide>
        <p15:guide id="74" orient="horz" pos="3407">
          <p15:clr>
            <a:srgbClr val="F26B43"/>
          </p15:clr>
        </p15:guide>
        <p15:guide id="75" orient="horz" pos="3453">
          <p15:clr>
            <a:srgbClr val="F26B43"/>
          </p15:clr>
        </p15:guide>
        <p15:guide id="76" orient="horz" pos="3657">
          <p15:clr>
            <a:srgbClr val="F26B43"/>
          </p15:clr>
        </p15:guide>
        <p15:guide id="77" orient="horz" pos="3702">
          <p15:clr>
            <a:srgbClr val="F26B43"/>
          </p15:clr>
        </p15:guide>
        <p15:guide id="78" orient="horz" pos="3906">
          <p15:clr>
            <a:srgbClr val="F26B43"/>
          </p15:clr>
        </p15:guide>
        <p15:guide id="79" orient="horz" pos="3952">
          <p15:clr>
            <a:srgbClr val="F26B43"/>
          </p15:clr>
        </p15:guide>
        <p15:guide id="80" orient="horz" pos="417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77556" y="2231125"/>
            <a:ext cx="7317581" cy="3969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err="1" smtClean="0"/>
              <a:t>Cliquez</a:t>
            </a:r>
            <a:r>
              <a:rPr lang="en-CA" dirty="0" smtClean="0"/>
              <a:t> pour modifier les styles du </a:t>
            </a:r>
            <a:r>
              <a:rPr lang="en-CA" dirty="0" err="1" smtClean="0"/>
              <a:t>texte</a:t>
            </a:r>
            <a:r>
              <a:rPr lang="en-CA" dirty="0" smtClean="0"/>
              <a:t> du masque</a:t>
            </a:r>
          </a:p>
          <a:p>
            <a:pPr lvl="1"/>
            <a:r>
              <a:rPr lang="en-CA" dirty="0" err="1" smtClean="0"/>
              <a:t>Deuxième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2"/>
            <a:r>
              <a:rPr lang="en-CA" dirty="0" err="1" smtClean="0"/>
              <a:t>Troisième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3"/>
            <a:r>
              <a:rPr lang="en-CA" dirty="0" err="1" smtClean="0"/>
              <a:t>Quatrième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4"/>
            <a:r>
              <a:rPr lang="en-CA" dirty="0" err="1" smtClean="0"/>
              <a:t>Cinquième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70261" y="3465513"/>
            <a:ext cx="1053702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70261" y="225502"/>
            <a:ext cx="994512" cy="75564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06" y="6202800"/>
            <a:ext cx="675083" cy="429024"/>
          </a:xfrm>
          <a:prstGeom prst="rect">
            <a:avLst/>
          </a:prstGeom>
        </p:spPr>
      </p:pic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1277556" y="620790"/>
            <a:ext cx="7317581" cy="1152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814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FF4337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403225" indent="-403225" algn="l" defTabSz="914400" rtl="0" eaLnBrk="1" latinLnBrk="0" hangingPunct="1">
        <a:lnSpc>
          <a:spcPct val="90000"/>
        </a:lnSpc>
        <a:spcBef>
          <a:spcPts val="1000"/>
        </a:spcBef>
        <a:buFont typeface=".HelveticaNeueDeskInterface-Regular" charset="0"/>
        <a:buChar char="—"/>
        <a:tabLst/>
        <a:defRPr sz="240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tabLst/>
        <a:defRPr sz="2000" b="0" i="1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43">
          <p15:clr>
            <a:srgbClr val="F26B43"/>
          </p15:clr>
        </p15:guide>
        <p15:guide id="2" pos="7537">
          <p15:clr>
            <a:srgbClr val="F26B43"/>
          </p15:clr>
        </p15:guide>
        <p15:guide id="3" pos="3863">
          <p15:clr>
            <a:srgbClr val="F26B43"/>
          </p15:clr>
        </p15:guide>
        <p15:guide id="4" pos="3817">
          <p15:clr>
            <a:srgbClr val="F26B43"/>
          </p15:clr>
        </p15:guide>
        <p15:guide id="5" pos="415">
          <p15:clr>
            <a:srgbClr val="F26B43"/>
          </p15:clr>
        </p15:guide>
        <p15:guide id="6" pos="710">
          <p15:clr>
            <a:srgbClr val="F26B43"/>
          </p15:clr>
        </p15:guide>
        <p15:guide id="7" pos="756">
          <p15:clr>
            <a:srgbClr val="F26B43"/>
          </p15:clr>
        </p15:guide>
        <p15:guide id="8" pos="461">
          <p15:clr>
            <a:srgbClr val="F26B43"/>
          </p15:clr>
        </p15:guide>
        <p15:guide id="9" pos="1028">
          <p15:clr>
            <a:srgbClr val="F26B43"/>
          </p15:clr>
        </p15:guide>
        <p15:guide id="10" pos="1073">
          <p15:clr>
            <a:srgbClr val="F26B43"/>
          </p15:clr>
        </p15:guide>
        <p15:guide id="11" pos="1345">
          <p15:clr>
            <a:srgbClr val="F26B43"/>
          </p15:clr>
        </p15:guide>
        <p15:guide id="12" pos="1391">
          <p15:clr>
            <a:srgbClr val="F26B43"/>
          </p15:clr>
        </p15:guide>
        <p15:guide id="13" pos="1640">
          <p15:clr>
            <a:srgbClr val="F26B43"/>
          </p15:clr>
        </p15:guide>
        <p15:guide id="14" pos="1685">
          <p15:clr>
            <a:srgbClr val="F26B43"/>
          </p15:clr>
        </p15:guide>
        <p15:guide id="15" pos="1958">
          <p15:clr>
            <a:srgbClr val="F26B43"/>
          </p15:clr>
        </p15:guide>
        <p15:guide id="16" pos="2003">
          <p15:clr>
            <a:srgbClr val="F26B43"/>
          </p15:clr>
        </p15:guide>
        <p15:guide id="17" pos="2275">
          <p15:clr>
            <a:srgbClr val="F26B43"/>
          </p15:clr>
        </p15:guide>
        <p15:guide id="18" pos="2320">
          <p15:clr>
            <a:srgbClr val="F26B43"/>
          </p15:clr>
        </p15:guide>
        <p15:guide id="19" pos="2570">
          <p15:clr>
            <a:srgbClr val="F26B43"/>
          </p15:clr>
        </p15:guide>
        <p15:guide id="20" pos="2615">
          <p15:clr>
            <a:srgbClr val="F26B43"/>
          </p15:clr>
        </p15:guide>
        <p15:guide id="21" pos="2865">
          <p15:clr>
            <a:srgbClr val="F26B43"/>
          </p15:clr>
        </p15:guide>
        <p15:guide id="22" pos="2933">
          <p15:clr>
            <a:srgbClr val="F26B43"/>
          </p15:clr>
        </p15:guide>
        <p15:guide id="23" pos="3205">
          <p15:clr>
            <a:srgbClr val="F26B43"/>
          </p15:clr>
        </p15:guide>
        <p15:guide id="24" pos="3250">
          <p15:clr>
            <a:srgbClr val="F26B43"/>
          </p15:clr>
        </p15:guide>
        <p15:guide id="25" pos="3500">
          <p15:clr>
            <a:srgbClr val="F26B43"/>
          </p15:clr>
        </p15:guide>
        <p15:guide id="26" pos="3545">
          <p15:clr>
            <a:srgbClr val="F26B43"/>
          </p15:clr>
        </p15:guide>
        <p15:guide id="27" pos="4112">
          <p15:clr>
            <a:srgbClr val="F26B43"/>
          </p15:clr>
        </p15:guide>
        <p15:guide id="28" pos="4158">
          <p15:clr>
            <a:srgbClr val="F26B43"/>
          </p15:clr>
        </p15:guide>
        <p15:guide id="29" pos="4430">
          <p15:clr>
            <a:srgbClr val="F26B43"/>
          </p15:clr>
        </p15:guide>
        <p15:guide id="30" pos="4475">
          <p15:clr>
            <a:srgbClr val="F26B43"/>
          </p15:clr>
        </p15:guide>
        <p15:guide id="31" pos="4747">
          <p15:clr>
            <a:srgbClr val="F26B43"/>
          </p15:clr>
        </p15:guide>
        <p15:guide id="32" pos="4793">
          <p15:clr>
            <a:srgbClr val="F26B43"/>
          </p15:clr>
        </p15:guide>
        <p15:guide id="33" pos="5042">
          <p15:clr>
            <a:srgbClr val="F26B43"/>
          </p15:clr>
        </p15:guide>
        <p15:guide id="34" pos="5087">
          <p15:clr>
            <a:srgbClr val="F26B43"/>
          </p15:clr>
        </p15:guide>
        <p15:guide id="35" pos="5360">
          <p15:clr>
            <a:srgbClr val="F26B43"/>
          </p15:clr>
        </p15:guide>
        <p15:guide id="36" pos="5677">
          <p15:clr>
            <a:srgbClr val="F26B43"/>
          </p15:clr>
        </p15:guide>
        <p15:guide id="37" pos="5722">
          <p15:clr>
            <a:srgbClr val="F26B43"/>
          </p15:clr>
        </p15:guide>
        <p15:guide id="38" pos="5405">
          <p15:clr>
            <a:srgbClr val="F26B43"/>
          </p15:clr>
        </p15:guide>
        <p15:guide id="39" pos="5972">
          <p15:clr>
            <a:srgbClr val="F26B43"/>
          </p15:clr>
        </p15:guide>
        <p15:guide id="40" pos="6017">
          <p15:clr>
            <a:srgbClr val="F26B43"/>
          </p15:clr>
        </p15:guide>
        <p15:guide id="41" pos="6289">
          <p15:clr>
            <a:srgbClr val="F26B43"/>
          </p15:clr>
        </p15:guide>
        <p15:guide id="42" pos="6335">
          <p15:clr>
            <a:srgbClr val="F26B43"/>
          </p15:clr>
        </p15:guide>
        <p15:guide id="43" pos="6607">
          <p15:clr>
            <a:srgbClr val="F26B43"/>
          </p15:clr>
        </p15:guide>
        <p15:guide id="44" pos="6652">
          <p15:clr>
            <a:srgbClr val="F26B43"/>
          </p15:clr>
        </p15:guide>
        <p15:guide id="45" pos="6902">
          <p15:clr>
            <a:srgbClr val="F26B43"/>
          </p15:clr>
        </p15:guide>
        <p15:guide id="46" pos="6947">
          <p15:clr>
            <a:srgbClr val="F26B43"/>
          </p15:clr>
        </p15:guide>
        <p15:guide id="47" pos="7219">
          <p15:clr>
            <a:srgbClr val="F26B43"/>
          </p15:clr>
        </p15:guide>
        <p15:guide id="48" pos="7265">
          <p15:clr>
            <a:srgbClr val="F26B43"/>
          </p15:clr>
        </p15:guide>
        <p15:guide id="49" orient="horz" pos="142">
          <p15:clr>
            <a:srgbClr val="F26B43"/>
          </p15:clr>
        </p15:guide>
        <p15:guide id="50" orient="horz" pos="346">
          <p15:clr>
            <a:srgbClr val="F26B43"/>
          </p15:clr>
        </p15:guide>
        <p15:guide id="51" orient="horz" pos="391">
          <p15:clr>
            <a:srgbClr val="F26B43"/>
          </p15:clr>
        </p15:guide>
        <p15:guide id="52" orient="horz" pos="618">
          <p15:clr>
            <a:srgbClr val="F26B43"/>
          </p15:clr>
        </p15:guide>
        <p15:guide id="53" orient="horz" pos="663">
          <p15:clr>
            <a:srgbClr val="F26B43"/>
          </p15:clr>
        </p15:guide>
        <p15:guide id="54" orient="horz" pos="867">
          <p15:clr>
            <a:srgbClr val="F26B43"/>
          </p15:clr>
        </p15:guide>
        <p15:guide id="55" orient="horz" pos="913">
          <p15:clr>
            <a:srgbClr val="F26B43"/>
          </p15:clr>
        </p15:guide>
        <p15:guide id="56" orient="horz" pos="1117">
          <p15:clr>
            <a:srgbClr val="F26B43"/>
          </p15:clr>
        </p15:guide>
        <p15:guide id="57" orient="horz" pos="1162">
          <p15:clr>
            <a:srgbClr val="F26B43"/>
          </p15:clr>
        </p15:guide>
        <p15:guide id="58" orient="horz" pos="1366">
          <p15:clr>
            <a:srgbClr val="F26B43"/>
          </p15:clr>
        </p15:guide>
        <p15:guide id="59" orient="horz" pos="1412">
          <p15:clr>
            <a:srgbClr val="F26B43"/>
          </p15:clr>
        </p15:guide>
        <p15:guide id="60" orient="horz" pos="1616">
          <p15:clr>
            <a:srgbClr val="F26B43"/>
          </p15:clr>
        </p15:guide>
        <p15:guide id="61" orient="horz" pos="1684">
          <p15:clr>
            <a:srgbClr val="F26B43"/>
          </p15:clr>
        </p15:guide>
        <p15:guide id="62" orient="horz" pos="1888">
          <p15:clr>
            <a:srgbClr val="F26B43"/>
          </p15:clr>
        </p15:guide>
        <p15:guide id="63" orient="horz" pos="1933">
          <p15:clr>
            <a:srgbClr val="F26B43"/>
          </p15:clr>
        </p15:guide>
        <p15:guide id="64" orient="horz" pos="2137">
          <p15:clr>
            <a:srgbClr val="F26B43"/>
          </p15:clr>
        </p15:guide>
        <p15:guide id="65" orient="horz" pos="2183">
          <p15:clr>
            <a:srgbClr val="F26B43"/>
          </p15:clr>
        </p15:guide>
        <p15:guide id="66" orient="horz" pos="2387">
          <p15:clr>
            <a:srgbClr val="F26B43"/>
          </p15:clr>
        </p15:guide>
        <p15:guide id="67" orient="horz" pos="2432">
          <p15:clr>
            <a:srgbClr val="F26B43"/>
          </p15:clr>
        </p15:guide>
        <p15:guide id="68" orient="horz" pos="2636">
          <p15:clr>
            <a:srgbClr val="F26B43"/>
          </p15:clr>
        </p15:guide>
        <p15:guide id="69" orient="horz" pos="2682">
          <p15:clr>
            <a:srgbClr val="F26B43"/>
          </p15:clr>
        </p15:guide>
        <p15:guide id="70" orient="horz" pos="2908">
          <p15:clr>
            <a:srgbClr val="F26B43"/>
          </p15:clr>
        </p15:guide>
        <p15:guide id="71" orient="horz" pos="2954">
          <p15:clr>
            <a:srgbClr val="F26B43"/>
          </p15:clr>
        </p15:guide>
        <p15:guide id="72" orient="horz" pos="3158">
          <p15:clr>
            <a:srgbClr val="F26B43"/>
          </p15:clr>
        </p15:guide>
        <p15:guide id="73" orient="horz" pos="3203">
          <p15:clr>
            <a:srgbClr val="F26B43"/>
          </p15:clr>
        </p15:guide>
        <p15:guide id="74" orient="horz" pos="3407">
          <p15:clr>
            <a:srgbClr val="F26B43"/>
          </p15:clr>
        </p15:guide>
        <p15:guide id="75" orient="horz" pos="3453">
          <p15:clr>
            <a:srgbClr val="F26B43"/>
          </p15:clr>
        </p15:guide>
        <p15:guide id="76" orient="horz" pos="3657">
          <p15:clr>
            <a:srgbClr val="F26B43"/>
          </p15:clr>
        </p15:guide>
        <p15:guide id="77" orient="horz" pos="3702">
          <p15:clr>
            <a:srgbClr val="F26B43"/>
          </p15:clr>
        </p15:guide>
        <p15:guide id="78" orient="horz" pos="3906">
          <p15:clr>
            <a:srgbClr val="F26B43"/>
          </p15:clr>
        </p15:guide>
        <p15:guide id="79" orient="horz" pos="3952">
          <p15:clr>
            <a:srgbClr val="F26B43"/>
          </p15:clr>
        </p15:guide>
        <p15:guide id="80" orient="horz" pos="417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77556" y="2231123"/>
            <a:ext cx="7317581" cy="3969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err="1" smtClean="0"/>
              <a:t>Cliquez</a:t>
            </a:r>
            <a:r>
              <a:rPr lang="en-CA" dirty="0" smtClean="0"/>
              <a:t> pour modifier les styles du </a:t>
            </a:r>
            <a:r>
              <a:rPr lang="en-CA" dirty="0" err="1" smtClean="0"/>
              <a:t>texte</a:t>
            </a:r>
            <a:r>
              <a:rPr lang="en-CA" dirty="0" smtClean="0"/>
              <a:t> du masque</a:t>
            </a:r>
          </a:p>
          <a:p>
            <a:pPr lvl="1"/>
            <a:r>
              <a:rPr lang="en-CA" dirty="0" err="1" smtClean="0"/>
              <a:t>Deuxième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2"/>
            <a:r>
              <a:rPr lang="en-CA" dirty="0" err="1" smtClean="0"/>
              <a:t>Troisième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3"/>
            <a:r>
              <a:rPr lang="en-CA" dirty="0" err="1" smtClean="0"/>
              <a:t>Quatrième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4"/>
            <a:r>
              <a:rPr lang="en-CA" dirty="0" err="1" smtClean="0"/>
              <a:t>Cinquième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70261" y="3465513"/>
            <a:ext cx="1053702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70261" y="225500"/>
            <a:ext cx="994512" cy="75564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05" y="6202800"/>
            <a:ext cx="675083" cy="429024"/>
          </a:xfrm>
          <a:prstGeom prst="rect">
            <a:avLst/>
          </a:prstGeom>
        </p:spPr>
      </p:pic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1277556" y="620788"/>
            <a:ext cx="7317581" cy="1152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051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FF4337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403225" indent="-403225" algn="l" defTabSz="914400" rtl="0" eaLnBrk="1" latinLnBrk="0" hangingPunct="1">
        <a:lnSpc>
          <a:spcPct val="90000"/>
        </a:lnSpc>
        <a:spcBef>
          <a:spcPts val="1000"/>
        </a:spcBef>
        <a:buFont typeface=".HelveticaNeueDeskInterface-Regular" charset="0"/>
        <a:buChar char="—"/>
        <a:tabLst/>
        <a:defRPr sz="240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tabLst/>
        <a:defRPr sz="2000" b="0" i="1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43">
          <p15:clr>
            <a:srgbClr val="F26B43"/>
          </p15:clr>
        </p15:guide>
        <p15:guide id="2" pos="7537">
          <p15:clr>
            <a:srgbClr val="F26B43"/>
          </p15:clr>
        </p15:guide>
        <p15:guide id="3" pos="3863">
          <p15:clr>
            <a:srgbClr val="F26B43"/>
          </p15:clr>
        </p15:guide>
        <p15:guide id="4" pos="3817">
          <p15:clr>
            <a:srgbClr val="F26B43"/>
          </p15:clr>
        </p15:guide>
        <p15:guide id="5" pos="415">
          <p15:clr>
            <a:srgbClr val="F26B43"/>
          </p15:clr>
        </p15:guide>
        <p15:guide id="6" pos="710">
          <p15:clr>
            <a:srgbClr val="F26B43"/>
          </p15:clr>
        </p15:guide>
        <p15:guide id="7" pos="756">
          <p15:clr>
            <a:srgbClr val="F26B43"/>
          </p15:clr>
        </p15:guide>
        <p15:guide id="8" pos="461">
          <p15:clr>
            <a:srgbClr val="F26B43"/>
          </p15:clr>
        </p15:guide>
        <p15:guide id="9" pos="1028">
          <p15:clr>
            <a:srgbClr val="F26B43"/>
          </p15:clr>
        </p15:guide>
        <p15:guide id="10" pos="1073">
          <p15:clr>
            <a:srgbClr val="F26B43"/>
          </p15:clr>
        </p15:guide>
        <p15:guide id="11" pos="1345">
          <p15:clr>
            <a:srgbClr val="F26B43"/>
          </p15:clr>
        </p15:guide>
        <p15:guide id="12" pos="1391">
          <p15:clr>
            <a:srgbClr val="F26B43"/>
          </p15:clr>
        </p15:guide>
        <p15:guide id="13" pos="1640">
          <p15:clr>
            <a:srgbClr val="F26B43"/>
          </p15:clr>
        </p15:guide>
        <p15:guide id="14" pos="1685">
          <p15:clr>
            <a:srgbClr val="F26B43"/>
          </p15:clr>
        </p15:guide>
        <p15:guide id="15" pos="1958">
          <p15:clr>
            <a:srgbClr val="F26B43"/>
          </p15:clr>
        </p15:guide>
        <p15:guide id="16" pos="2003">
          <p15:clr>
            <a:srgbClr val="F26B43"/>
          </p15:clr>
        </p15:guide>
        <p15:guide id="17" pos="2275">
          <p15:clr>
            <a:srgbClr val="F26B43"/>
          </p15:clr>
        </p15:guide>
        <p15:guide id="18" pos="2320">
          <p15:clr>
            <a:srgbClr val="F26B43"/>
          </p15:clr>
        </p15:guide>
        <p15:guide id="19" pos="2570">
          <p15:clr>
            <a:srgbClr val="F26B43"/>
          </p15:clr>
        </p15:guide>
        <p15:guide id="20" pos="2615">
          <p15:clr>
            <a:srgbClr val="F26B43"/>
          </p15:clr>
        </p15:guide>
        <p15:guide id="21" pos="2865">
          <p15:clr>
            <a:srgbClr val="F26B43"/>
          </p15:clr>
        </p15:guide>
        <p15:guide id="22" pos="2933">
          <p15:clr>
            <a:srgbClr val="F26B43"/>
          </p15:clr>
        </p15:guide>
        <p15:guide id="23" pos="3205">
          <p15:clr>
            <a:srgbClr val="F26B43"/>
          </p15:clr>
        </p15:guide>
        <p15:guide id="24" pos="3250">
          <p15:clr>
            <a:srgbClr val="F26B43"/>
          </p15:clr>
        </p15:guide>
        <p15:guide id="25" pos="3500">
          <p15:clr>
            <a:srgbClr val="F26B43"/>
          </p15:clr>
        </p15:guide>
        <p15:guide id="26" pos="3545">
          <p15:clr>
            <a:srgbClr val="F26B43"/>
          </p15:clr>
        </p15:guide>
        <p15:guide id="27" pos="4112">
          <p15:clr>
            <a:srgbClr val="F26B43"/>
          </p15:clr>
        </p15:guide>
        <p15:guide id="28" pos="4158">
          <p15:clr>
            <a:srgbClr val="F26B43"/>
          </p15:clr>
        </p15:guide>
        <p15:guide id="29" pos="4430">
          <p15:clr>
            <a:srgbClr val="F26B43"/>
          </p15:clr>
        </p15:guide>
        <p15:guide id="30" pos="4475">
          <p15:clr>
            <a:srgbClr val="F26B43"/>
          </p15:clr>
        </p15:guide>
        <p15:guide id="31" pos="4747">
          <p15:clr>
            <a:srgbClr val="F26B43"/>
          </p15:clr>
        </p15:guide>
        <p15:guide id="32" pos="4793">
          <p15:clr>
            <a:srgbClr val="F26B43"/>
          </p15:clr>
        </p15:guide>
        <p15:guide id="33" pos="5042">
          <p15:clr>
            <a:srgbClr val="F26B43"/>
          </p15:clr>
        </p15:guide>
        <p15:guide id="34" pos="5087">
          <p15:clr>
            <a:srgbClr val="F26B43"/>
          </p15:clr>
        </p15:guide>
        <p15:guide id="35" pos="5360">
          <p15:clr>
            <a:srgbClr val="F26B43"/>
          </p15:clr>
        </p15:guide>
        <p15:guide id="36" pos="5677">
          <p15:clr>
            <a:srgbClr val="F26B43"/>
          </p15:clr>
        </p15:guide>
        <p15:guide id="37" pos="5722">
          <p15:clr>
            <a:srgbClr val="F26B43"/>
          </p15:clr>
        </p15:guide>
        <p15:guide id="38" pos="5405">
          <p15:clr>
            <a:srgbClr val="F26B43"/>
          </p15:clr>
        </p15:guide>
        <p15:guide id="39" pos="5972">
          <p15:clr>
            <a:srgbClr val="F26B43"/>
          </p15:clr>
        </p15:guide>
        <p15:guide id="40" pos="6017">
          <p15:clr>
            <a:srgbClr val="F26B43"/>
          </p15:clr>
        </p15:guide>
        <p15:guide id="41" pos="6289">
          <p15:clr>
            <a:srgbClr val="F26B43"/>
          </p15:clr>
        </p15:guide>
        <p15:guide id="42" pos="6335">
          <p15:clr>
            <a:srgbClr val="F26B43"/>
          </p15:clr>
        </p15:guide>
        <p15:guide id="43" pos="6607">
          <p15:clr>
            <a:srgbClr val="F26B43"/>
          </p15:clr>
        </p15:guide>
        <p15:guide id="44" pos="6652">
          <p15:clr>
            <a:srgbClr val="F26B43"/>
          </p15:clr>
        </p15:guide>
        <p15:guide id="45" pos="6902">
          <p15:clr>
            <a:srgbClr val="F26B43"/>
          </p15:clr>
        </p15:guide>
        <p15:guide id="46" pos="6947">
          <p15:clr>
            <a:srgbClr val="F26B43"/>
          </p15:clr>
        </p15:guide>
        <p15:guide id="47" pos="7219">
          <p15:clr>
            <a:srgbClr val="F26B43"/>
          </p15:clr>
        </p15:guide>
        <p15:guide id="48" pos="7265">
          <p15:clr>
            <a:srgbClr val="F26B43"/>
          </p15:clr>
        </p15:guide>
        <p15:guide id="49" orient="horz" pos="142">
          <p15:clr>
            <a:srgbClr val="F26B43"/>
          </p15:clr>
        </p15:guide>
        <p15:guide id="50" orient="horz" pos="346">
          <p15:clr>
            <a:srgbClr val="F26B43"/>
          </p15:clr>
        </p15:guide>
        <p15:guide id="51" orient="horz" pos="391">
          <p15:clr>
            <a:srgbClr val="F26B43"/>
          </p15:clr>
        </p15:guide>
        <p15:guide id="52" orient="horz" pos="618">
          <p15:clr>
            <a:srgbClr val="F26B43"/>
          </p15:clr>
        </p15:guide>
        <p15:guide id="53" orient="horz" pos="663">
          <p15:clr>
            <a:srgbClr val="F26B43"/>
          </p15:clr>
        </p15:guide>
        <p15:guide id="54" orient="horz" pos="867">
          <p15:clr>
            <a:srgbClr val="F26B43"/>
          </p15:clr>
        </p15:guide>
        <p15:guide id="55" orient="horz" pos="913">
          <p15:clr>
            <a:srgbClr val="F26B43"/>
          </p15:clr>
        </p15:guide>
        <p15:guide id="56" orient="horz" pos="1117">
          <p15:clr>
            <a:srgbClr val="F26B43"/>
          </p15:clr>
        </p15:guide>
        <p15:guide id="57" orient="horz" pos="1162">
          <p15:clr>
            <a:srgbClr val="F26B43"/>
          </p15:clr>
        </p15:guide>
        <p15:guide id="58" orient="horz" pos="1366">
          <p15:clr>
            <a:srgbClr val="F26B43"/>
          </p15:clr>
        </p15:guide>
        <p15:guide id="59" orient="horz" pos="1412">
          <p15:clr>
            <a:srgbClr val="F26B43"/>
          </p15:clr>
        </p15:guide>
        <p15:guide id="60" orient="horz" pos="1616">
          <p15:clr>
            <a:srgbClr val="F26B43"/>
          </p15:clr>
        </p15:guide>
        <p15:guide id="61" orient="horz" pos="1684">
          <p15:clr>
            <a:srgbClr val="F26B43"/>
          </p15:clr>
        </p15:guide>
        <p15:guide id="62" orient="horz" pos="1888">
          <p15:clr>
            <a:srgbClr val="F26B43"/>
          </p15:clr>
        </p15:guide>
        <p15:guide id="63" orient="horz" pos="1933">
          <p15:clr>
            <a:srgbClr val="F26B43"/>
          </p15:clr>
        </p15:guide>
        <p15:guide id="64" orient="horz" pos="2137">
          <p15:clr>
            <a:srgbClr val="F26B43"/>
          </p15:clr>
        </p15:guide>
        <p15:guide id="65" orient="horz" pos="2183">
          <p15:clr>
            <a:srgbClr val="F26B43"/>
          </p15:clr>
        </p15:guide>
        <p15:guide id="66" orient="horz" pos="2387">
          <p15:clr>
            <a:srgbClr val="F26B43"/>
          </p15:clr>
        </p15:guide>
        <p15:guide id="67" orient="horz" pos="2432">
          <p15:clr>
            <a:srgbClr val="F26B43"/>
          </p15:clr>
        </p15:guide>
        <p15:guide id="68" orient="horz" pos="2636">
          <p15:clr>
            <a:srgbClr val="F26B43"/>
          </p15:clr>
        </p15:guide>
        <p15:guide id="69" orient="horz" pos="2682">
          <p15:clr>
            <a:srgbClr val="F26B43"/>
          </p15:clr>
        </p15:guide>
        <p15:guide id="70" orient="horz" pos="2908">
          <p15:clr>
            <a:srgbClr val="F26B43"/>
          </p15:clr>
        </p15:guide>
        <p15:guide id="71" orient="horz" pos="2954">
          <p15:clr>
            <a:srgbClr val="F26B43"/>
          </p15:clr>
        </p15:guide>
        <p15:guide id="72" orient="horz" pos="3158">
          <p15:clr>
            <a:srgbClr val="F26B43"/>
          </p15:clr>
        </p15:guide>
        <p15:guide id="73" orient="horz" pos="3203">
          <p15:clr>
            <a:srgbClr val="F26B43"/>
          </p15:clr>
        </p15:guide>
        <p15:guide id="74" orient="horz" pos="3407">
          <p15:clr>
            <a:srgbClr val="F26B43"/>
          </p15:clr>
        </p15:guide>
        <p15:guide id="75" orient="horz" pos="3453">
          <p15:clr>
            <a:srgbClr val="F26B43"/>
          </p15:clr>
        </p15:guide>
        <p15:guide id="76" orient="horz" pos="3657">
          <p15:clr>
            <a:srgbClr val="F26B43"/>
          </p15:clr>
        </p15:guide>
        <p15:guide id="77" orient="horz" pos="3702">
          <p15:clr>
            <a:srgbClr val="F26B43"/>
          </p15:clr>
        </p15:guide>
        <p15:guide id="78" orient="horz" pos="3906">
          <p15:clr>
            <a:srgbClr val="F26B43"/>
          </p15:clr>
        </p15:guide>
        <p15:guide id="79" orient="horz" pos="3952">
          <p15:clr>
            <a:srgbClr val="F26B43"/>
          </p15:clr>
        </p15:guide>
        <p15:guide id="80" orient="horz" pos="417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77556" y="2231119"/>
            <a:ext cx="7317581" cy="3969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err="1" smtClean="0"/>
              <a:t>Cliquez</a:t>
            </a:r>
            <a:r>
              <a:rPr lang="en-CA" dirty="0" smtClean="0"/>
              <a:t> pour modifier les styles du </a:t>
            </a:r>
            <a:r>
              <a:rPr lang="en-CA" dirty="0" err="1" smtClean="0"/>
              <a:t>texte</a:t>
            </a:r>
            <a:r>
              <a:rPr lang="en-CA" dirty="0" smtClean="0"/>
              <a:t> du masque</a:t>
            </a:r>
          </a:p>
          <a:p>
            <a:pPr lvl="1"/>
            <a:r>
              <a:rPr lang="en-CA" dirty="0" err="1" smtClean="0"/>
              <a:t>Deuxième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2"/>
            <a:r>
              <a:rPr lang="en-CA" dirty="0" err="1" smtClean="0"/>
              <a:t>Troisième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3"/>
            <a:r>
              <a:rPr lang="en-CA" dirty="0" err="1" smtClean="0"/>
              <a:t>Quatrième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4"/>
            <a:r>
              <a:rPr lang="en-CA" dirty="0" err="1" smtClean="0"/>
              <a:t>Cinquième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70261" y="3465513"/>
            <a:ext cx="1053702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70261" y="225496"/>
            <a:ext cx="994512" cy="75564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03" y="6202800"/>
            <a:ext cx="675083" cy="429024"/>
          </a:xfrm>
          <a:prstGeom prst="rect">
            <a:avLst/>
          </a:prstGeom>
        </p:spPr>
      </p:pic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1277556" y="620784"/>
            <a:ext cx="7317581" cy="1152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694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FF4337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403225" indent="-403225" algn="l" defTabSz="914400" rtl="0" eaLnBrk="1" latinLnBrk="0" hangingPunct="1">
        <a:lnSpc>
          <a:spcPct val="90000"/>
        </a:lnSpc>
        <a:spcBef>
          <a:spcPts val="1000"/>
        </a:spcBef>
        <a:buFont typeface=".HelveticaNeueDeskInterface-Regular" charset="0"/>
        <a:buChar char="—"/>
        <a:tabLst/>
        <a:defRPr sz="240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tabLst/>
        <a:defRPr sz="2000" b="0" i="1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43">
          <p15:clr>
            <a:srgbClr val="F26B43"/>
          </p15:clr>
        </p15:guide>
        <p15:guide id="2" pos="7537">
          <p15:clr>
            <a:srgbClr val="F26B43"/>
          </p15:clr>
        </p15:guide>
        <p15:guide id="3" pos="3863">
          <p15:clr>
            <a:srgbClr val="F26B43"/>
          </p15:clr>
        </p15:guide>
        <p15:guide id="4" pos="3817">
          <p15:clr>
            <a:srgbClr val="F26B43"/>
          </p15:clr>
        </p15:guide>
        <p15:guide id="5" pos="415">
          <p15:clr>
            <a:srgbClr val="F26B43"/>
          </p15:clr>
        </p15:guide>
        <p15:guide id="6" pos="710">
          <p15:clr>
            <a:srgbClr val="F26B43"/>
          </p15:clr>
        </p15:guide>
        <p15:guide id="7" pos="756">
          <p15:clr>
            <a:srgbClr val="F26B43"/>
          </p15:clr>
        </p15:guide>
        <p15:guide id="8" pos="461">
          <p15:clr>
            <a:srgbClr val="F26B43"/>
          </p15:clr>
        </p15:guide>
        <p15:guide id="9" pos="1028">
          <p15:clr>
            <a:srgbClr val="F26B43"/>
          </p15:clr>
        </p15:guide>
        <p15:guide id="10" pos="1073">
          <p15:clr>
            <a:srgbClr val="F26B43"/>
          </p15:clr>
        </p15:guide>
        <p15:guide id="11" pos="1345">
          <p15:clr>
            <a:srgbClr val="F26B43"/>
          </p15:clr>
        </p15:guide>
        <p15:guide id="12" pos="1391">
          <p15:clr>
            <a:srgbClr val="F26B43"/>
          </p15:clr>
        </p15:guide>
        <p15:guide id="13" pos="1640">
          <p15:clr>
            <a:srgbClr val="F26B43"/>
          </p15:clr>
        </p15:guide>
        <p15:guide id="14" pos="1685">
          <p15:clr>
            <a:srgbClr val="F26B43"/>
          </p15:clr>
        </p15:guide>
        <p15:guide id="15" pos="1958">
          <p15:clr>
            <a:srgbClr val="F26B43"/>
          </p15:clr>
        </p15:guide>
        <p15:guide id="16" pos="2003">
          <p15:clr>
            <a:srgbClr val="F26B43"/>
          </p15:clr>
        </p15:guide>
        <p15:guide id="17" pos="2275">
          <p15:clr>
            <a:srgbClr val="F26B43"/>
          </p15:clr>
        </p15:guide>
        <p15:guide id="18" pos="2320">
          <p15:clr>
            <a:srgbClr val="F26B43"/>
          </p15:clr>
        </p15:guide>
        <p15:guide id="19" pos="2570">
          <p15:clr>
            <a:srgbClr val="F26B43"/>
          </p15:clr>
        </p15:guide>
        <p15:guide id="20" pos="2615">
          <p15:clr>
            <a:srgbClr val="F26B43"/>
          </p15:clr>
        </p15:guide>
        <p15:guide id="21" pos="2865">
          <p15:clr>
            <a:srgbClr val="F26B43"/>
          </p15:clr>
        </p15:guide>
        <p15:guide id="22" pos="2933">
          <p15:clr>
            <a:srgbClr val="F26B43"/>
          </p15:clr>
        </p15:guide>
        <p15:guide id="23" pos="3205">
          <p15:clr>
            <a:srgbClr val="F26B43"/>
          </p15:clr>
        </p15:guide>
        <p15:guide id="24" pos="3250">
          <p15:clr>
            <a:srgbClr val="F26B43"/>
          </p15:clr>
        </p15:guide>
        <p15:guide id="25" pos="3500">
          <p15:clr>
            <a:srgbClr val="F26B43"/>
          </p15:clr>
        </p15:guide>
        <p15:guide id="26" pos="3545">
          <p15:clr>
            <a:srgbClr val="F26B43"/>
          </p15:clr>
        </p15:guide>
        <p15:guide id="27" pos="4112">
          <p15:clr>
            <a:srgbClr val="F26B43"/>
          </p15:clr>
        </p15:guide>
        <p15:guide id="28" pos="4158">
          <p15:clr>
            <a:srgbClr val="F26B43"/>
          </p15:clr>
        </p15:guide>
        <p15:guide id="29" pos="4430">
          <p15:clr>
            <a:srgbClr val="F26B43"/>
          </p15:clr>
        </p15:guide>
        <p15:guide id="30" pos="4475">
          <p15:clr>
            <a:srgbClr val="F26B43"/>
          </p15:clr>
        </p15:guide>
        <p15:guide id="31" pos="4747">
          <p15:clr>
            <a:srgbClr val="F26B43"/>
          </p15:clr>
        </p15:guide>
        <p15:guide id="32" pos="4793">
          <p15:clr>
            <a:srgbClr val="F26B43"/>
          </p15:clr>
        </p15:guide>
        <p15:guide id="33" pos="5042">
          <p15:clr>
            <a:srgbClr val="F26B43"/>
          </p15:clr>
        </p15:guide>
        <p15:guide id="34" pos="5087">
          <p15:clr>
            <a:srgbClr val="F26B43"/>
          </p15:clr>
        </p15:guide>
        <p15:guide id="35" pos="5360">
          <p15:clr>
            <a:srgbClr val="F26B43"/>
          </p15:clr>
        </p15:guide>
        <p15:guide id="36" pos="5677">
          <p15:clr>
            <a:srgbClr val="F26B43"/>
          </p15:clr>
        </p15:guide>
        <p15:guide id="37" pos="5722">
          <p15:clr>
            <a:srgbClr val="F26B43"/>
          </p15:clr>
        </p15:guide>
        <p15:guide id="38" pos="5405">
          <p15:clr>
            <a:srgbClr val="F26B43"/>
          </p15:clr>
        </p15:guide>
        <p15:guide id="39" pos="5972">
          <p15:clr>
            <a:srgbClr val="F26B43"/>
          </p15:clr>
        </p15:guide>
        <p15:guide id="40" pos="6017">
          <p15:clr>
            <a:srgbClr val="F26B43"/>
          </p15:clr>
        </p15:guide>
        <p15:guide id="41" pos="6289">
          <p15:clr>
            <a:srgbClr val="F26B43"/>
          </p15:clr>
        </p15:guide>
        <p15:guide id="42" pos="6335">
          <p15:clr>
            <a:srgbClr val="F26B43"/>
          </p15:clr>
        </p15:guide>
        <p15:guide id="43" pos="6607">
          <p15:clr>
            <a:srgbClr val="F26B43"/>
          </p15:clr>
        </p15:guide>
        <p15:guide id="44" pos="6652">
          <p15:clr>
            <a:srgbClr val="F26B43"/>
          </p15:clr>
        </p15:guide>
        <p15:guide id="45" pos="6902">
          <p15:clr>
            <a:srgbClr val="F26B43"/>
          </p15:clr>
        </p15:guide>
        <p15:guide id="46" pos="6947">
          <p15:clr>
            <a:srgbClr val="F26B43"/>
          </p15:clr>
        </p15:guide>
        <p15:guide id="47" pos="7219">
          <p15:clr>
            <a:srgbClr val="F26B43"/>
          </p15:clr>
        </p15:guide>
        <p15:guide id="48" pos="7265">
          <p15:clr>
            <a:srgbClr val="F26B43"/>
          </p15:clr>
        </p15:guide>
        <p15:guide id="49" orient="horz" pos="142">
          <p15:clr>
            <a:srgbClr val="F26B43"/>
          </p15:clr>
        </p15:guide>
        <p15:guide id="50" orient="horz" pos="346">
          <p15:clr>
            <a:srgbClr val="F26B43"/>
          </p15:clr>
        </p15:guide>
        <p15:guide id="51" orient="horz" pos="391">
          <p15:clr>
            <a:srgbClr val="F26B43"/>
          </p15:clr>
        </p15:guide>
        <p15:guide id="52" orient="horz" pos="618">
          <p15:clr>
            <a:srgbClr val="F26B43"/>
          </p15:clr>
        </p15:guide>
        <p15:guide id="53" orient="horz" pos="663">
          <p15:clr>
            <a:srgbClr val="F26B43"/>
          </p15:clr>
        </p15:guide>
        <p15:guide id="54" orient="horz" pos="867">
          <p15:clr>
            <a:srgbClr val="F26B43"/>
          </p15:clr>
        </p15:guide>
        <p15:guide id="55" orient="horz" pos="913">
          <p15:clr>
            <a:srgbClr val="F26B43"/>
          </p15:clr>
        </p15:guide>
        <p15:guide id="56" orient="horz" pos="1117">
          <p15:clr>
            <a:srgbClr val="F26B43"/>
          </p15:clr>
        </p15:guide>
        <p15:guide id="57" orient="horz" pos="1162">
          <p15:clr>
            <a:srgbClr val="F26B43"/>
          </p15:clr>
        </p15:guide>
        <p15:guide id="58" orient="horz" pos="1366">
          <p15:clr>
            <a:srgbClr val="F26B43"/>
          </p15:clr>
        </p15:guide>
        <p15:guide id="59" orient="horz" pos="1412">
          <p15:clr>
            <a:srgbClr val="F26B43"/>
          </p15:clr>
        </p15:guide>
        <p15:guide id="60" orient="horz" pos="1616">
          <p15:clr>
            <a:srgbClr val="F26B43"/>
          </p15:clr>
        </p15:guide>
        <p15:guide id="61" orient="horz" pos="1684">
          <p15:clr>
            <a:srgbClr val="F26B43"/>
          </p15:clr>
        </p15:guide>
        <p15:guide id="62" orient="horz" pos="1888">
          <p15:clr>
            <a:srgbClr val="F26B43"/>
          </p15:clr>
        </p15:guide>
        <p15:guide id="63" orient="horz" pos="1933">
          <p15:clr>
            <a:srgbClr val="F26B43"/>
          </p15:clr>
        </p15:guide>
        <p15:guide id="64" orient="horz" pos="2137">
          <p15:clr>
            <a:srgbClr val="F26B43"/>
          </p15:clr>
        </p15:guide>
        <p15:guide id="65" orient="horz" pos="2183">
          <p15:clr>
            <a:srgbClr val="F26B43"/>
          </p15:clr>
        </p15:guide>
        <p15:guide id="66" orient="horz" pos="2387">
          <p15:clr>
            <a:srgbClr val="F26B43"/>
          </p15:clr>
        </p15:guide>
        <p15:guide id="67" orient="horz" pos="2432">
          <p15:clr>
            <a:srgbClr val="F26B43"/>
          </p15:clr>
        </p15:guide>
        <p15:guide id="68" orient="horz" pos="2636">
          <p15:clr>
            <a:srgbClr val="F26B43"/>
          </p15:clr>
        </p15:guide>
        <p15:guide id="69" orient="horz" pos="2682">
          <p15:clr>
            <a:srgbClr val="F26B43"/>
          </p15:clr>
        </p15:guide>
        <p15:guide id="70" orient="horz" pos="2908">
          <p15:clr>
            <a:srgbClr val="F26B43"/>
          </p15:clr>
        </p15:guide>
        <p15:guide id="71" orient="horz" pos="2954">
          <p15:clr>
            <a:srgbClr val="F26B43"/>
          </p15:clr>
        </p15:guide>
        <p15:guide id="72" orient="horz" pos="3158">
          <p15:clr>
            <a:srgbClr val="F26B43"/>
          </p15:clr>
        </p15:guide>
        <p15:guide id="73" orient="horz" pos="3203">
          <p15:clr>
            <a:srgbClr val="F26B43"/>
          </p15:clr>
        </p15:guide>
        <p15:guide id="74" orient="horz" pos="3407">
          <p15:clr>
            <a:srgbClr val="F26B43"/>
          </p15:clr>
        </p15:guide>
        <p15:guide id="75" orient="horz" pos="3453">
          <p15:clr>
            <a:srgbClr val="F26B43"/>
          </p15:clr>
        </p15:guide>
        <p15:guide id="76" orient="horz" pos="3657">
          <p15:clr>
            <a:srgbClr val="F26B43"/>
          </p15:clr>
        </p15:guide>
        <p15:guide id="77" orient="horz" pos="3702">
          <p15:clr>
            <a:srgbClr val="F26B43"/>
          </p15:clr>
        </p15:guide>
        <p15:guide id="78" orient="horz" pos="3906">
          <p15:clr>
            <a:srgbClr val="F26B43"/>
          </p15:clr>
        </p15:guide>
        <p15:guide id="79" orient="horz" pos="3952">
          <p15:clr>
            <a:srgbClr val="F26B43"/>
          </p15:clr>
        </p15:guide>
        <p15:guide id="80" orient="horz" pos="417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77556" y="2231113"/>
            <a:ext cx="7317581" cy="3969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err="1" smtClean="0"/>
              <a:t>Cliquez</a:t>
            </a:r>
            <a:r>
              <a:rPr lang="en-CA" dirty="0" smtClean="0"/>
              <a:t> pour modifier les styles du </a:t>
            </a:r>
            <a:r>
              <a:rPr lang="en-CA" dirty="0" err="1" smtClean="0"/>
              <a:t>texte</a:t>
            </a:r>
            <a:r>
              <a:rPr lang="en-CA" dirty="0" smtClean="0"/>
              <a:t> du masque</a:t>
            </a:r>
          </a:p>
          <a:p>
            <a:pPr lvl="1"/>
            <a:r>
              <a:rPr lang="en-CA" dirty="0" err="1" smtClean="0"/>
              <a:t>Deuxième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2"/>
            <a:r>
              <a:rPr lang="en-CA" dirty="0" err="1" smtClean="0"/>
              <a:t>Troisième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3"/>
            <a:r>
              <a:rPr lang="en-CA" dirty="0" err="1" smtClean="0"/>
              <a:t>Quatrième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4"/>
            <a:r>
              <a:rPr lang="en-CA" dirty="0" err="1" smtClean="0"/>
              <a:t>Cinquième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70261" y="3465513"/>
            <a:ext cx="1053702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70261" y="225490"/>
            <a:ext cx="994512" cy="75564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00" y="6202800"/>
            <a:ext cx="675083" cy="429024"/>
          </a:xfrm>
          <a:prstGeom prst="rect">
            <a:avLst/>
          </a:prstGeom>
        </p:spPr>
      </p:pic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1277556" y="620778"/>
            <a:ext cx="7317581" cy="1152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276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FF4337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403225" indent="-403225" algn="l" defTabSz="914400" rtl="0" eaLnBrk="1" latinLnBrk="0" hangingPunct="1">
        <a:lnSpc>
          <a:spcPct val="90000"/>
        </a:lnSpc>
        <a:spcBef>
          <a:spcPts val="1000"/>
        </a:spcBef>
        <a:buFont typeface=".HelveticaNeueDeskInterface-Regular" charset="0"/>
        <a:buChar char="—"/>
        <a:tabLst/>
        <a:defRPr sz="240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tabLst/>
        <a:defRPr sz="2000" b="0" i="1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43">
          <p15:clr>
            <a:srgbClr val="F26B43"/>
          </p15:clr>
        </p15:guide>
        <p15:guide id="2" pos="7537">
          <p15:clr>
            <a:srgbClr val="F26B43"/>
          </p15:clr>
        </p15:guide>
        <p15:guide id="3" pos="3863">
          <p15:clr>
            <a:srgbClr val="F26B43"/>
          </p15:clr>
        </p15:guide>
        <p15:guide id="4" pos="3817">
          <p15:clr>
            <a:srgbClr val="F26B43"/>
          </p15:clr>
        </p15:guide>
        <p15:guide id="5" pos="415">
          <p15:clr>
            <a:srgbClr val="F26B43"/>
          </p15:clr>
        </p15:guide>
        <p15:guide id="6" pos="710">
          <p15:clr>
            <a:srgbClr val="F26B43"/>
          </p15:clr>
        </p15:guide>
        <p15:guide id="7" pos="756">
          <p15:clr>
            <a:srgbClr val="F26B43"/>
          </p15:clr>
        </p15:guide>
        <p15:guide id="8" pos="461">
          <p15:clr>
            <a:srgbClr val="F26B43"/>
          </p15:clr>
        </p15:guide>
        <p15:guide id="9" pos="1028">
          <p15:clr>
            <a:srgbClr val="F26B43"/>
          </p15:clr>
        </p15:guide>
        <p15:guide id="10" pos="1073">
          <p15:clr>
            <a:srgbClr val="F26B43"/>
          </p15:clr>
        </p15:guide>
        <p15:guide id="11" pos="1345">
          <p15:clr>
            <a:srgbClr val="F26B43"/>
          </p15:clr>
        </p15:guide>
        <p15:guide id="12" pos="1391">
          <p15:clr>
            <a:srgbClr val="F26B43"/>
          </p15:clr>
        </p15:guide>
        <p15:guide id="13" pos="1640">
          <p15:clr>
            <a:srgbClr val="F26B43"/>
          </p15:clr>
        </p15:guide>
        <p15:guide id="14" pos="1685">
          <p15:clr>
            <a:srgbClr val="F26B43"/>
          </p15:clr>
        </p15:guide>
        <p15:guide id="15" pos="1958">
          <p15:clr>
            <a:srgbClr val="F26B43"/>
          </p15:clr>
        </p15:guide>
        <p15:guide id="16" pos="2003">
          <p15:clr>
            <a:srgbClr val="F26B43"/>
          </p15:clr>
        </p15:guide>
        <p15:guide id="17" pos="2275">
          <p15:clr>
            <a:srgbClr val="F26B43"/>
          </p15:clr>
        </p15:guide>
        <p15:guide id="18" pos="2320">
          <p15:clr>
            <a:srgbClr val="F26B43"/>
          </p15:clr>
        </p15:guide>
        <p15:guide id="19" pos="2570">
          <p15:clr>
            <a:srgbClr val="F26B43"/>
          </p15:clr>
        </p15:guide>
        <p15:guide id="20" pos="2615">
          <p15:clr>
            <a:srgbClr val="F26B43"/>
          </p15:clr>
        </p15:guide>
        <p15:guide id="21" pos="2865">
          <p15:clr>
            <a:srgbClr val="F26B43"/>
          </p15:clr>
        </p15:guide>
        <p15:guide id="22" pos="2933">
          <p15:clr>
            <a:srgbClr val="F26B43"/>
          </p15:clr>
        </p15:guide>
        <p15:guide id="23" pos="3205">
          <p15:clr>
            <a:srgbClr val="F26B43"/>
          </p15:clr>
        </p15:guide>
        <p15:guide id="24" pos="3250">
          <p15:clr>
            <a:srgbClr val="F26B43"/>
          </p15:clr>
        </p15:guide>
        <p15:guide id="25" pos="3500">
          <p15:clr>
            <a:srgbClr val="F26B43"/>
          </p15:clr>
        </p15:guide>
        <p15:guide id="26" pos="3545">
          <p15:clr>
            <a:srgbClr val="F26B43"/>
          </p15:clr>
        </p15:guide>
        <p15:guide id="27" pos="4112">
          <p15:clr>
            <a:srgbClr val="F26B43"/>
          </p15:clr>
        </p15:guide>
        <p15:guide id="28" pos="4158">
          <p15:clr>
            <a:srgbClr val="F26B43"/>
          </p15:clr>
        </p15:guide>
        <p15:guide id="29" pos="4430">
          <p15:clr>
            <a:srgbClr val="F26B43"/>
          </p15:clr>
        </p15:guide>
        <p15:guide id="30" pos="4475">
          <p15:clr>
            <a:srgbClr val="F26B43"/>
          </p15:clr>
        </p15:guide>
        <p15:guide id="31" pos="4747">
          <p15:clr>
            <a:srgbClr val="F26B43"/>
          </p15:clr>
        </p15:guide>
        <p15:guide id="32" pos="4793">
          <p15:clr>
            <a:srgbClr val="F26B43"/>
          </p15:clr>
        </p15:guide>
        <p15:guide id="33" pos="5042">
          <p15:clr>
            <a:srgbClr val="F26B43"/>
          </p15:clr>
        </p15:guide>
        <p15:guide id="34" pos="5087">
          <p15:clr>
            <a:srgbClr val="F26B43"/>
          </p15:clr>
        </p15:guide>
        <p15:guide id="35" pos="5360">
          <p15:clr>
            <a:srgbClr val="F26B43"/>
          </p15:clr>
        </p15:guide>
        <p15:guide id="36" pos="5677">
          <p15:clr>
            <a:srgbClr val="F26B43"/>
          </p15:clr>
        </p15:guide>
        <p15:guide id="37" pos="5722">
          <p15:clr>
            <a:srgbClr val="F26B43"/>
          </p15:clr>
        </p15:guide>
        <p15:guide id="38" pos="5405">
          <p15:clr>
            <a:srgbClr val="F26B43"/>
          </p15:clr>
        </p15:guide>
        <p15:guide id="39" pos="5972">
          <p15:clr>
            <a:srgbClr val="F26B43"/>
          </p15:clr>
        </p15:guide>
        <p15:guide id="40" pos="6017">
          <p15:clr>
            <a:srgbClr val="F26B43"/>
          </p15:clr>
        </p15:guide>
        <p15:guide id="41" pos="6289">
          <p15:clr>
            <a:srgbClr val="F26B43"/>
          </p15:clr>
        </p15:guide>
        <p15:guide id="42" pos="6335">
          <p15:clr>
            <a:srgbClr val="F26B43"/>
          </p15:clr>
        </p15:guide>
        <p15:guide id="43" pos="6607">
          <p15:clr>
            <a:srgbClr val="F26B43"/>
          </p15:clr>
        </p15:guide>
        <p15:guide id="44" pos="6652">
          <p15:clr>
            <a:srgbClr val="F26B43"/>
          </p15:clr>
        </p15:guide>
        <p15:guide id="45" pos="6902">
          <p15:clr>
            <a:srgbClr val="F26B43"/>
          </p15:clr>
        </p15:guide>
        <p15:guide id="46" pos="6947">
          <p15:clr>
            <a:srgbClr val="F26B43"/>
          </p15:clr>
        </p15:guide>
        <p15:guide id="47" pos="7219">
          <p15:clr>
            <a:srgbClr val="F26B43"/>
          </p15:clr>
        </p15:guide>
        <p15:guide id="48" pos="7265">
          <p15:clr>
            <a:srgbClr val="F26B43"/>
          </p15:clr>
        </p15:guide>
        <p15:guide id="49" orient="horz" pos="142">
          <p15:clr>
            <a:srgbClr val="F26B43"/>
          </p15:clr>
        </p15:guide>
        <p15:guide id="50" orient="horz" pos="346">
          <p15:clr>
            <a:srgbClr val="F26B43"/>
          </p15:clr>
        </p15:guide>
        <p15:guide id="51" orient="horz" pos="391">
          <p15:clr>
            <a:srgbClr val="F26B43"/>
          </p15:clr>
        </p15:guide>
        <p15:guide id="52" orient="horz" pos="618">
          <p15:clr>
            <a:srgbClr val="F26B43"/>
          </p15:clr>
        </p15:guide>
        <p15:guide id="53" orient="horz" pos="663">
          <p15:clr>
            <a:srgbClr val="F26B43"/>
          </p15:clr>
        </p15:guide>
        <p15:guide id="54" orient="horz" pos="867">
          <p15:clr>
            <a:srgbClr val="F26B43"/>
          </p15:clr>
        </p15:guide>
        <p15:guide id="55" orient="horz" pos="913">
          <p15:clr>
            <a:srgbClr val="F26B43"/>
          </p15:clr>
        </p15:guide>
        <p15:guide id="56" orient="horz" pos="1117">
          <p15:clr>
            <a:srgbClr val="F26B43"/>
          </p15:clr>
        </p15:guide>
        <p15:guide id="57" orient="horz" pos="1162">
          <p15:clr>
            <a:srgbClr val="F26B43"/>
          </p15:clr>
        </p15:guide>
        <p15:guide id="58" orient="horz" pos="1366">
          <p15:clr>
            <a:srgbClr val="F26B43"/>
          </p15:clr>
        </p15:guide>
        <p15:guide id="59" orient="horz" pos="1412">
          <p15:clr>
            <a:srgbClr val="F26B43"/>
          </p15:clr>
        </p15:guide>
        <p15:guide id="60" orient="horz" pos="1616">
          <p15:clr>
            <a:srgbClr val="F26B43"/>
          </p15:clr>
        </p15:guide>
        <p15:guide id="61" orient="horz" pos="1684">
          <p15:clr>
            <a:srgbClr val="F26B43"/>
          </p15:clr>
        </p15:guide>
        <p15:guide id="62" orient="horz" pos="1888">
          <p15:clr>
            <a:srgbClr val="F26B43"/>
          </p15:clr>
        </p15:guide>
        <p15:guide id="63" orient="horz" pos="1933">
          <p15:clr>
            <a:srgbClr val="F26B43"/>
          </p15:clr>
        </p15:guide>
        <p15:guide id="64" orient="horz" pos="2137">
          <p15:clr>
            <a:srgbClr val="F26B43"/>
          </p15:clr>
        </p15:guide>
        <p15:guide id="65" orient="horz" pos="2183">
          <p15:clr>
            <a:srgbClr val="F26B43"/>
          </p15:clr>
        </p15:guide>
        <p15:guide id="66" orient="horz" pos="2387">
          <p15:clr>
            <a:srgbClr val="F26B43"/>
          </p15:clr>
        </p15:guide>
        <p15:guide id="67" orient="horz" pos="2432">
          <p15:clr>
            <a:srgbClr val="F26B43"/>
          </p15:clr>
        </p15:guide>
        <p15:guide id="68" orient="horz" pos="2636">
          <p15:clr>
            <a:srgbClr val="F26B43"/>
          </p15:clr>
        </p15:guide>
        <p15:guide id="69" orient="horz" pos="2682">
          <p15:clr>
            <a:srgbClr val="F26B43"/>
          </p15:clr>
        </p15:guide>
        <p15:guide id="70" orient="horz" pos="2908">
          <p15:clr>
            <a:srgbClr val="F26B43"/>
          </p15:clr>
        </p15:guide>
        <p15:guide id="71" orient="horz" pos="2954">
          <p15:clr>
            <a:srgbClr val="F26B43"/>
          </p15:clr>
        </p15:guide>
        <p15:guide id="72" orient="horz" pos="3158">
          <p15:clr>
            <a:srgbClr val="F26B43"/>
          </p15:clr>
        </p15:guide>
        <p15:guide id="73" orient="horz" pos="3203">
          <p15:clr>
            <a:srgbClr val="F26B43"/>
          </p15:clr>
        </p15:guide>
        <p15:guide id="74" orient="horz" pos="3407">
          <p15:clr>
            <a:srgbClr val="F26B43"/>
          </p15:clr>
        </p15:guide>
        <p15:guide id="75" orient="horz" pos="3453">
          <p15:clr>
            <a:srgbClr val="F26B43"/>
          </p15:clr>
        </p15:guide>
        <p15:guide id="76" orient="horz" pos="3657">
          <p15:clr>
            <a:srgbClr val="F26B43"/>
          </p15:clr>
        </p15:guide>
        <p15:guide id="77" orient="horz" pos="3702">
          <p15:clr>
            <a:srgbClr val="F26B43"/>
          </p15:clr>
        </p15:guide>
        <p15:guide id="78" orient="horz" pos="3906">
          <p15:clr>
            <a:srgbClr val="F26B43"/>
          </p15:clr>
        </p15:guide>
        <p15:guide id="79" orient="horz" pos="3952">
          <p15:clr>
            <a:srgbClr val="F26B43"/>
          </p15:clr>
        </p15:guide>
        <p15:guide id="80" orient="horz" pos="417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77556" y="2231105"/>
            <a:ext cx="7317581" cy="3969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err="1" smtClean="0"/>
              <a:t>Cliquez</a:t>
            </a:r>
            <a:r>
              <a:rPr lang="en-CA" dirty="0" smtClean="0"/>
              <a:t> pour modifier les styles du </a:t>
            </a:r>
            <a:r>
              <a:rPr lang="en-CA" dirty="0" err="1" smtClean="0"/>
              <a:t>texte</a:t>
            </a:r>
            <a:r>
              <a:rPr lang="en-CA" dirty="0" smtClean="0"/>
              <a:t> du masque</a:t>
            </a:r>
          </a:p>
          <a:p>
            <a:pPr lvl="1"/>
            <a:r>
              <a:rPr lang="en-CA" dirty="0" err="1" smtClean="0"/>
              <a:t>Deuxième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2"/>
            <a:r>
              <a:rPr lang="en-CA" dirty="0" err="1" smtClean="0"/>
              <a:t>Troisième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3"/>
            <a:r>
              <a:rPr lang="en-CA" dirty="0" err="1" smtClean="0"/>
              <a:t>Quatrième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4"/>
            <a:r>
              <a:rPr lang="en-CA" dirty="0" err="1" smtClean="0"/>
              <a:t>Cinquième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70261" y="3465513"/>
            <a:ext cx="1053702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70261" y="225482"/>
            <a:ext cx="994512" cy="75564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96" y="6202800"/>
            <a:ext cx="675083" cy="429024"/>
          </a:xfrm>
          <a:prstGeom prst="rect">
            <a:avLst/>
          </a:prstGeom>
        </p:spPr>
      </p:pic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1277556" y="620770"/>
            <a:ext cx="7317581" cy="1152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073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FF4337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403225" indent="-403225" algn="l" defTabSz="914400" rtl="0" eaLnBrk="1" latinLnBrk="0" hangingPunct="1">
        <a:lnSpc>
          <a:spcPct val="90000"/>
        </a:lnSpc>
        <a:spcBef>
          <a:spcPts val="1000"/>
        </a:spcBef>
        <a:buFont typeface=".HelveticaNeueDeskInterface-Regular" charset="0"/>
        <a:buChar char="—"/>
        <a:tabLst/>
        <a:defRPr sz="240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tabLst/>
        <a:defRPr sz="2000" b="0" i="1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43">
          <p15:clr>
            <a:srgbClr val="F26B43"/>
          </p15:clr>
        </p15:guide>
        <p15:guide id="2" pos="7537">
          <p15:clr>
            <a:srgbClr val="F26B43"/>
          </p15:clr>
        </p15:guide>
        <p15:guide id="3" pos="3863">
          <p15:clr>
            <a:srgbClr val="F26B43"/>
          </p15:clr>
        </p15:guide>
        <p15:guide id="4" pos="3817">
          <p15:clr>
            <a:srgbClr val="F26B43"/>
          </p15:clr>
        </p15:guide>
        <p15:guide id="5" pos="415">
          <p15:clr>
            <a:srgbClr val="F26B43"/>
          </p15:clr>
        </p15:guide>
        <p15:guide id="6" pos="710">
          <p15:clr>
            <a:srgbClr val="F26B43"/>
          </p15:clr>
        </p15:guide>
        <p15:guide id="7" pos="756">
          <p15:clr>
            <a:srgbClr val="F26B43"/>
          </p15:clr>
        </p15:guide>
        <p15:guide id="8" pos="461">
          <p15:clr>
            <a:srgbClr val="F26B43"/>
          </p15:clr>
        </p15:guide>
        <p15:guide id="9" pos="1028">
          <p15:clr>
            <a:srgbClr val="F26B43"/>
          </p15:clr>
        </p15:guide>
        <p15:guide id="10" pos="1073">
          <p15:clr>
            <a:srgbClr val="F26B43"/>
          </p15:clr>
        </p15:guide>
        <p15:guide id="11" pos="1345">
          <p15:clr>
            <a:srgbClr val="F26B43"/>
          </p15:clr>
        </p15:guide>
        <p15:guide id="12" pos="1391">
          <p15:clr>
            <a:srgbClr val="F26B43"/>
          </p15:clr>
        </p15:guide>
        <p15:guide id="13" pos="1640">
          <p15:clr>
            <a:srgbClr val="F26B43"/>
          </p15:clr>
        </p15:guide>
        <p15:guide id="14" pos="1685">
          <p15:clr>
            <a:srgbClr val="F26B43"/>
          </p15:clr>
        </p15:guide>
        <p15:guide id="15" pos="1958">
          <p15:clr>
            <a:srgbClr val="F26B43"/>
          </p15:clr>
        </p15:guide>
        <p15:guide id="16" pos="2003">
          <p15:clr>
            <a:srgbClr val="F26B43"/>
          </p15:clr>
        </p15:guide>
        <p15:guide id="17" pos="2275">
          <p15:clr>
            <a:srgbClr val="F26B43"/>
          </p15:clr>
        </p15:guide>
        <p15:guide id="18" pos="2320">
          <p15:clr>
            <a:srgbClr val="F26B43"/>
          </p15:clr>
        </p15:guide>
        <p15:guide id="19" pos="2570">
          <p15:clr>
            <a:srgbClr val="F26B43"/>
          </p15:clr>
        </p15:guide>
        <p15:guide id="20" pos="2615">
          <p15:clr>
            <a:srgbClr val="F26B43"/>
          </p15:clr>
        </p15:guide>
        <p15:guide id="21" pos="2865">
          <p15:clr>
            <a:srgbClr val="F26B43"/>
          </p15:clr>
        </p15:guide>
        <p15:guide id="22" pos="2933">
          <p15:clr>
            <a:srgbClr val="F26B43"/>
          </p15:clr>
        </p15:guide>
        <p15:guide id="23" pos="3205">
          <p15:clr>
            <a:srgbClr val="F26B43"/>
          </p15:clr>
        </p15:guide>
        <p15:guide id="24" pos="3250">
          <p15:clr>
            <a:srgbClr val="F26B43"/>
          </p15:clr>
        </p15:guide>
        <p15:guide id="25" pos="3500">
          <p15:clr>
            <a:srgbClr val="F26B43"/>
          </p15:clr>
        </p15:guide>
        <p15:guide id="26" pos="3545">
          <p15:clr>
            <a:srgbClr val="F26B43"/>
          </p15:clr>
        </p15:guide>
        <p15:guide id="27" pos="4112">
          <p15:clr>
            <a:srgbClr val="F26B43"/>
          </p15:clr>
        </p15:guide>
        <p15:guide id="28" pos="4158">
          <p15:clr>
            <a:srgbClr val="F26B43"/>
          </p15:clr>
        </p15:guide>
        <p15:guide id="29" pos="4430">
          <p15:clr>
            <a:srgbClr val="F26B43"/>
          </p15:clr>
        </p15:guide>
        <p15:guide id="30" pos="4475">
          <p15:clr>
            <a:srgbClr val="F26B43"/>
          </p15:clr>
        </p15:guide>
        <p15:guide id="31" pos="4747">
          <p15:clr>
            <a:srgbClr val="F26B43"/>
          </p15:clr>
        </p15:guide>
        <p15:guide id="32" pos="4793">
          <p15:clr>
            <a:srgbClr val="F26B43"/>
          </p15:clr>
        </p15:guide>
        <p15:guide id="33" pos="5042">
          <p15:clr>
            <a:srgbClr val="F26B43"/>
          </p15:clr>
        </p15:guide>
        <p15:guide id="34" pos="5087">
          <p15:clr>
            <a:srgbClr val="F26B43"/>
          </p15:clr>
        </p15:guide>
        <p15:guide id="35" pos="5360">
          <p15:clr>
            <a:srgbClr val="F26B43"/>
          </p15:clr>
        </p15:guide>
        <p15:guide id="36" pos="5677">
          <p15:clr>
            <a:srgbClr val="F26B43"/>
          </p15:clr>
        </p15:guide>
        <p15:guide id="37" pos="5722">
          <p15:clr>
            <a:srgbClr val="F26B43"/>
          </p15:clr>
        </p15:guide>
        <p15:guide id="38" pos="5405">
          <p15:clr>
            <a:srgbClr val="F26B43"/>
          </p15:clr>
        </p15:guide>
        <p15:guide id="39" pos="5972">
          <p15:clr>
            <a:srgbClr val="F26B43"/>
          </p15:clr>
        </p15:guide>
        <p15:guide id="40" pos="6017">
          <p15:clr>
            <a:srgbClr val="F26B43"/>
          </p15:clr>
        </p15:guide>
        <p15:guide id="41" pos="6289">
          <p15:clr>
            <a:srgbClr val="F26B43"/>
          </p15:clr>
        </p15:guide>
        <p15:guide id="42" pos="6335">
          <p15:clr>
            <a:srgbClr val="F26B43"/>
          </p15:clr>
        </p15:guide>
        <p15:guide id="43" pos="6607">
          <p15:clr>
            <a:srgbClr val="F26B43"/>
          </p15:clr>
        </p15:guide>
        <p15:guide id="44" pos="6652">
          <p15:clr>
            <a:srgbClr val="F26B43"/>
          </p15:clr>
        </p15:guide>
        <p15:guide id="45" pos="6902">
          <p15:clr>
            <a:srgbClr val="F26B43"/>
          </p15:clr>
        </p15:guide>
        <p15:guide id="46" pos="6947">
          <p15:clr>
            <a:srgbClr val="F26B43"/>
          </p15:clr>
        </p15:guide>
        <p15:guide id="47" pos="7219">
          <p15:clr>
            <a:srgbClr val="F26B43"/>
          </p15:clr>
        </p15:guide>
        <p15:guide id="48" pos="7265">
          <p15:clr>
            <a:srgbClr val="F26B43"/>
          </p15:clr>
        </p15:guide>
        <p15:guide id="49" orient="horz" pos="142">
          <p15:clr>
            <a:srgbClr val="F26B43"/>
          </p15:clr>
        </p15:guide>
        <p15:guide id="50" orient="horz" pos="346">
          <p15:clr>
            <a:srgbClr val="F26B43"/>
          </p15:clr>
        </p15:guide>
        <p15:guide id="51" orient="horz" pos="391">
          <p15:clr>
            <a:srgbClr val="F26B43"/>
          </p15:clr>
        </p15:guide>
        <p15:guide id="52" orient="horz" pos="618">
          <p15:clr>
            <a:srgbClr val="F26B43"/>
          </p15:clr>
        </p15:guide>
        <p15:guide id="53" orient="horz" pos="663">
          <p15:clr>
            <a:srgbClr val="F26B43"/>
          </p15:clr>
        </p15:guide>
        <p15:guide id="54" orient="horz" pos="867">
          <p15:clr>
            <a:srgbClr val="F26B43"/>
          </p15:clr>
        </p15:guide>
        <p15:guide id="55" orient="horz" pos="913">
          <p15:clr>
            <a:srgbClr val="F26B43"/>
          </p15:clr>
        </p15:guide>
        <p15:guide id="56" orient="horz" pos="1117">
          <p15:clr>
            <a:srgbClr val="F26B43"/>
          </p15:clr>
        </p15:guide>
        <p15:guide id="57" orient="horz" pos="1162">
          <p15:clr>
            <a:srgbClr val="F26B43"/>
          </p15:clr>
        </p15:guide>
        <p15:guide id="58" orient="horz" pos="1366">
          <p15:clr>
            <a:srgbClr val="F26B43"/>
          </p15:clr>
        </p15:guide>
        <p15:guide id="59" orient="horz" pos="1412">
          <p15:clr>
            <a:srgbClr val="F26B43"/>
          </p15:clr>
        </p15:guide>
        <p15:guide id="60" orient="horz" pos="1616">
          <p15:clr>
            <a:srgbClr val="F26B43"/>
          </p15:clr>
        </p15:guide>
        <p15:guide id="61" orient="horz" pos="1684">
          <p15:clr>
            <a:srgbClr val="F26B43"/>
          </p15:clr>
        </p15:guide>
        <p15:guide id="62" orient="horz" pos="1888">
          <p15:clr>
            <a:srgbClr val="F26B43"/>
          </p15:clr>
        </p15:guide>
        <p15:guide id="63" orient="horz" pos="1933">
          <p15:clr>
            <a:srgbClr val="F26B43"/>
          </p15:clr>
        </p15:guide>
        <p15:guide id="64" orient="horz" pos="2137">
          <p15:clr>
            <a:srgbClr val="F26B43"/>
          </p15:clr>
        </p15:guide>
        <p15:guide id="65" orient="horz" pos="2183">
          <p15:clr>
            <a:srgbClr val="F26B43"/>
          </p15:clr>
        </p15:guide>
        <p15:guide id="66" orient="horz" pos="2387">
          <p15:clr>
            <a:srgbClr val="F26B43"/>
          </p15:clr>
        </p15:guide>
        <p15:guide id="67" orient="horz" pos="2432">
          <p15:clr>
            <a:srgbClr val="F26B43"/>
          </p15:clr>
        </p15:guide>
        <p15:guide id="68" orient="horz" pos="2636">
          <p15:clr>
            <a:srgbClr val="F26B43"/>
          </p15:clr>
        </p15:guide>
        <p15:guide id="69" orient="horz" pos="2682">
          <p15:clr>
            <a:srgbClr val="F26B43"/>
          </p15:clr>
        </p15:guide>
        <p15:guide id="70" orient="horz" pos="2908">
          <p15:clr>
            <a:srgbClr val="F26B43"/>
          </p15:clr>
        </p15:guide>
        <p15:guide id="71" orient="horz" pos="2954">
          <p15:clr>
            <a:srgbClr val="F26B43"/>
          </p15:clr>
        </p15:guide>
        <p15:guide id="72" orient="horz" pos="3158">
          <p15:clr>
            <a:srgbClr val="F26B43"/>
          </p15:clr>
        </p15:guide>
        <p15:guide id="73" orient="horz" pos="3203">
          <p15:clr>
            <a:srgbClr val="F26B43"/>
          </p15:clr>
        </p15:guide>
        <p15:guide id="74" orient="horz" pos="3407">
          <p15:clr>
            <a:srgbClr val="F26B43"/>
          </p15:clr>
        </p15:guide>
        <p15:guide id="75" orient="horz" pos="3453">
          <p15:clr>
            <a:srgbClr val="F26B43"/>
          </p15:clr>
        </p15:guide>
        <p15:guide id="76" orient="horz" pos="3657">
          <p15:clr>
            <a:srgbClr val="F26B43"/>
          </p15:clr>
        </p15:guide>
        <p15:guide id="77" orient="horz" pos="3702">
          <p15:clr>
            <a:srgbClr val="F26B43"/>
          </p15:clr>
        </p15:guide>
        <p15:guide id="78" orient="horz" pos="3906">
          <p15:clr>
            <a:srgbClr val="F26B43"/>
          </p15:clr>
        </p15:guide>
        <p15:guide id="79" orient="horz" pos="3952">
          <p15:clr>
            <a:srgbClr val="F26B43"/>
          </p15:clr>
        </p15:guide>
        <p15:guide id="80" orient="horz" pos="4178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77556" y="2231095"/>
            <a:ext cx="7317581" cy="3969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err="1" smtClean="0"/>
              <a:t>Cliquez</a:t>
            </a:r>
            <a:r>
              <a:rPr lang="en-CA" dirty="0" smtClean="0"/>
              <a:t> pour modifier les styles du </a:t>
            </a:r>
            <a:r>
              <a:rPr lang="en-CA" dirty="0" err="1" smtClean="0"/>
              <a:t>texte</a:t>
            </a:r>
            <a:r>
              <a:rPr lang="en-CA" dirty="0" smtClean="0"/>
              <a:t> du masque</a:t>
            </a:r>
          </a:p>
          <a:p>
            <a:pPr lvl="1"/>
            <a:r>
              <a:rPr lang="en-CA" dirty="0" err="1" smtClean="0"/>
              <a:t>Deuxième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2"/>
            <a:r>
              <a:rPr lang="en-CA" dirty="0" err="1" smtClean="0"/>
              <a:t>Troisième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3"/>
            <a:r>
              <a:rPr lang="en-CA" dirty="0" err="1" smtClean="0"/>
              <a:t>Quatrième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4"/>
            <a:r>
              <a:rPr lang="en-CA" dirty="0" err="1" smtClean="0"/>
              <a:t>Cinquième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70261" y="3465513"/>
            <a:ext cx="1053702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70261" y="225472"/>
            <a:ext cx="994512" cy="75564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91" y="6202800"/>
            <a:ext cx="675083" cy="429024"/>
          </a:xfrm>
          <a:prstGeom prst="rect">
            <a:avLst/>
          </a:prstGeom>
        </p:spPr>
      </p:pic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1277556" y="620760"/>
            <a:ext cx="7317581" cy="1152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80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FF4337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403225" indent="-403225" algn="l" defTabSz="914400" rtl="0" eaLnBrk="1" latinLnBrk="0" hangingPunct="1">
        <a:lnSpc>
          <a:spcPct val="90000"/>
        </a:lnSpc>
        <a:spcBef>
          <a:spcPts val="1000"/>
        </a:spcBef>
        <a:buFont typeface=".HelveticaNeueDeskInterface-Regular" charset="0"/>
        <a:buChar char="—"/>
        <a:tabLst/>
        <a:defRPr sz="240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tabLst/>
        <a:defRPr sz="2000" b="0" i="1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43">
          <p15:clr>
            <a:srgbClr val="F26B43"/>
          </p15:clr>
        </p15:guide>
        <p15:guide id="2" pos="7537">
          <p15:clr>
            <a:srgbClr val="F26B43"/>
          </p15:clr>
        </p15:guide>
        <p15:guide id="3" pos="3863">
          <p15:clr>
            <a:srgbClr val="F26B43"/>
          </p15:clr>
        </p15:guide>
        <p15:guide id="4" pos="3817">
          <p15:clr>
            <a:srgbClr val="F26B43"/>
          </p15:clr>
        </p15:guide>
        <p15:guide id="5" pos="415">
          <p15:clr>
            <a:srgbClr val="F26B43"/>
          </p15:clr>
        </p15:guide>
        <p15:guide id="6" pos="710">
          <p15:clr>
            <a:srgbClr val="F26B43"/>
          </p15:clr>
        </p15:guide>
        <p15:guide id="7" pos="756">
          <p15:clr>
            <a:srgbClr val="F26B43"/>
          </p15:clr>
        </p15:guide>
        <p15:guide id="8" pos="461">
          <p15:clr>
            <a:srgbClr val="F26B43"/>
          </p15:clr>
        </p15:guide>
        <p15:guide id="9" pos="1028">
          <p15:clr>
            <a:srgbClr val="F26B43"/>
          </p15:clr>
        </p15:guide>
        <p15:guide id="10" pos="1073">
          <p15:clr>
            <a:srgbClr val="F26B43"/>
          </p15:clr>
        </p15:guide>
        <p15:guide id="11" pos="1345">
          <p15:clr>
            <a:srgbClr val="F26B43"/>
          </p15:clr>
        </p15:guide>
        <p15:guide id="12" pos="1391">
          <p15:clr>
            <a:srgbClr val="F26B43"/>
          </p15:clr>
        </p15:guide>
        <p15:guide id="13" pos="1640">
          <p15:clr>
            <a:srgbClr val="F26B43"/>
          </p15:clr>
        </p15:guide>
        <p15:guide id="14" pos="1685">
          <p15:clr>
            <a:srgbClr val="F26B43"/>
          </p15:clr>
        </p15:guide>
        <p15:guide id="15" pos="1958">
          <p15:clr>
            <a:srgbClr val="F26B43"/>
          </p15:clr>
        </p15:guide>
        <p15:guide id="16" pos="2003">
          <p15:clr>
            <a:srgbClr val="F26B43"/>
          </p15:clr>
        </p15:guide>
        <p15:guide id="17" pos="2275">
          <p15:clr>
            <a:srgbClr val="F26B43"/>
          </p15:clr>
        </p15:guide>
        <p15:guide id="18" pos="2320">
          <p15:clr>
            <a:srgbClr val="F26B43"/>
          </p15:clr>
        </p15:guide>
        <p15:guide id="19" pos="2570">
          <p15:clr>
            <a:srgbClr val="F26B43"/>
          </p15:clr>
        </p15:guide>
        <p15:guide id="20" pos="2615">
          <p15:clr>
            <a:srgbClr val="F26B43"/>
          </p15:clr>
        </p15:guide>
        <p15:guide id="21" pos="2865">
          <p15:clr>
            <a:srgbClr val="F26B43"/>
          </p15:clr>
        </p15:guide>
        <p15:guide id="22" pos="2933">
          <p15:clr>
            <a:srgbClr val="F26B43"/>
          </p15:clr>
        </p15:guide>
        <p15:guide id="23" pos="3205">
          <p15:clr>
            <a:srgbClr val="F26B43"/>
          </p15:clr>
        </p15:guide>
        <p15:guide id="24" pos="3250">
          <p15:clr>
            <a:srgbClr val="F26B43"/>
          </p15:clr>
        </p15:guide>
        <p15:guide id="25" pos="3500">
          <p15:clr>
            <a:srgbClr val="F26B43"/>
          </p15:clr>
        </p15:guide>
        <p15:guide id="26" pos="3545">
          <p15:clr>
            <a:srgbClr val="F26B43"/>
          </p15:clr>
        </p15:guide>
        <p15:guide id="27" pos="4112">
          <p15:clr>
            <a:srgbClr val="F26B43"/>
          </p15:clr>
        </p15:guide>
        <p15:guide id="28" pos="4158">
          <p15:clr>
            <a:srgbClr val="F26B43"/>
          </p15:clr>
        </p15:guide>
        <p15:guide id="29" pos="4430">
          <p15:clr>
            <a:srgbClr val="F26B43"/>
          </p15:clr>
        </p15:guide>
        <p15:guide id="30" pos="4475">
          <p15:clr>
            <a:srgbClr val="F26B43"/>
          </p15:clr>
        </p15:guide>
        <p15:guide id="31" pos="4747">
          <p15:clr>
            <a:srgbClr val="F26B43"/>
          </p15:clr>
        </p15:guide>
        <p15:guide id="32" pos="4793">
          <p15:clr>
            <a:srgbClr val="F26B43"/>
          </p15:clr>
        </p15:guide>
        <p15:guide id="33" pos="5042">
          <p15:clr>
            <a:srgbClr val="F26B43"/>
          </p15:clr>
        </p15:guide>
        <p15:guide id="34" pos="5087">
          <p15:clr>
            <a:srgbClr val="F26B43"/>
          </p15:clr>
        </p15:guide>
        <p15:guide id="35" pos="5360">
          <p15:clr>
            <a:srgbClr val="F26B43"/>
          </p15:clr>
        </p15:guide>
        <p15:guide id="36" pos="5677">
          <p15:clr>
            <a:srgbClr val="F26B43"/>
          </p15:clr>
        </p15:guide>
        <p15:guide id="37" pos="5722">
          <p15:clr>
            <a:srgbClr val="F26B43"/>
          </p15:clr>
        </p15:guide>
        <p15:guide id="38" pos="5405">
          <p15:clr>
            <a:srgbClr val="F26B43"/>
          </p15:clr>
        </p15:guide>
        <p15:guide id="39" pos="5972">
          <p15:clr>
            <a:srgbClr val="F26B43"/>
          </p15:clr>
        </p15:guide>
        <p15:guide id="40" pos="6017">
          <p15:clr>
            <a:srgbClr val="F26B43"/>
          </p15:clr>
        </p15:guide>
        <p15:guide id="41" pos="6289">
          <p15:clr>
            <a:srgbClr val="F26B43"/>
          </p15:clr>
        </p15:guide>
        <p15:guide id="42" pos="6335">
          <p15:clr>
            <a:srgbClr val="F26B43"/>
          </p15:clr>
        </p15:guide>
        <p15:guide id="43" pos="6607">
          <p15:clr>
            <a:srgbClr val="F26B43"/>
          </p15:clr>
        </p15:guide>
        <p15:guide id="44" pos="6652">
          <p15:clr>
            <a:srgbClr val="F26B43"/>
          </p15:clr>
        </p15:guide>
        <p15:guide id="45" pos="6902">
          <p15:clr>
            <a:srgbClr val="F26B43"/>
          </p15:clr>
        </p15:guide>
        <p15:guide id="46" pos="6947">
          <p15:clr>
            <a:srgbClr val="F26B43"/>
          </p15:clr>
        </p15:guide>
        <p15:guide id="47" pos="7219">
          <p15:clr>
            <a:srgbClr val="F26B43"/>
          </p15:clr>
        </p15:guide>
        <p15:guide id="48" pos="7265">
          <p15:clr>
            <a:srgbClr val="F26B43"/>
          </p15:clr>
        </p15:guide>
        <p15:guide id="49" orient="horz" pos="142">
          <p15:clr>
            <a:srgbClr val="F26B43"/>
          </p15:clr>
        </p15:guide>
        <p15:guide id="50" orient="horz" pos="346">
          <p15:clr>
            <a:srgbClr val="F26B43"/>
          </p15:clr>
        </p15:guide>
        <p15:guide id="51" orient="horz" pos="391">
          <p15:clr>
            <a:srgbClr val="F26B43"/>
          </p15:clr>
        </p15:guide>
        <p15:guide id="52" orient="horz" pos="618">
          <p15:clr>
            <a:srgbClr val="F26B43"/>
          </p15:clr>
        </p15:guide>
        <p15:guide id="53" orient="horz" pos="663">
          <p15:clr>
            <a:srgbClr val="F26B43"/>
          </p15:clr>
        </p15:guide>
        <p15:guide id="54" orient="horz" pos="867">
          <p15:clr>
            <a:srgbClr val="F26B43"/>
          </p15:clr>
        </p15:guide>
        <p15:guide id="55" orient="horz" pos="913">
          <p15:clr>
            <a:srgbClr val="F26B43"/>
          </p15:clr>
        </p15:guide>
        <p15:guide id="56" orient="horz" pos="1117">
          <p15:clr>
            <a:srgbClr val="F26B43"/>
          </p15:clr>
        </p15:guide>
        <p15:guide id="57" orient="horz" pos="1162">
          <p15:clr>
            <a:srgbClr val="F26B43"/>
          </p15:clr>
        </p15:guide>
        <p15:guide id="58" orient="horz" pos="1366">
          <p15:clr>
            <a:srgbClr val="F26B43"/>
          </p15:clr>
        </p15:guide>
        <p15:guide id="59" orient="horz" pos="1412">
          <p15:clr>
            <a:srgbClr val="F26B43"/>
          </p15:clr>
        </p15:guide>
        <p15:guide id="60" orient="horz" pos="1616">
          <p15:clr>
            <a:srgbClr val="F26B43"/>
          </p15:clr>
        </p15:guide>
        <p15:guide id="61" orient="horz" pos="1684">
          <p15:clr>
            <a:srgbClr val="F26B43"/>
          </p15:clr>
        </p15:guide>
        <p15:guide id="62" orient="horz" pos="1888">
          <p15:clr>
            <a:srgbClr val="F26B43"/>
          </p15:clr>
        </p15:guide>
        <p15:guide id="63" orient="horz" pos="1933">
          <p15:clr>
            <a:srgbClr val="F26B43"/>
          </p15:clr>
        </p15:guide>
        <p15:guide id="64" orient="horz" pos="2137">
          <p15:clr>
            <a:srgbClr val="F26B43"/>
          </p15:clr>
        </p15:guide>
        <p15:guide id="65" orient="horz" pos="2183">
          <p15:clr>
            <a:srgbClr val="F26B43"/>
          </p15:clr>
        </p15:guide>
        <p15:guide id="66" orient="horz" pos="2387">
          <p15:clr>
            <a:srgbClr val="F26B43"/>
          </p15:clr>
        </p15:guide>
        <p15:guide id="67" orient="horz" pos="2432">
          <p15:clr>
            <a:srgbClr val="F26B43"/>
          </p15:clr>
        </p15:guide>
        <p15:guide id="68" orient="horz" pos="2636">
          <p15:clr>
            <a:srgbClr val="F26B43"/>
          </p15:clr>
        </p15:guide>
        <p15:guide id="69" orient="horz" pos="2682">
          <p15:clr>
            <a:srgbClr val="F26B43"/>
          </p15:clr>
        </p15:guide>
        <p15:guide id="70" orient="horz" pos="2908">
          <p15:clr>
            <a:srgbClr val="F26B43"/>
          </p15:clr>
        </p15:guide>
        <p15:guide id="71" orient="horz" pos="2954">
          <p15:clr>
            <a:srgbClr val="F26B43"/>
          </p15:clr>
        </p15:guide>
        <p15:guide id="72" orient="horz" pos="3158">
          <p15:clr>
            <a:srgbClr val="F26B43"/>
          </p15:clr>
        </p15:guide>
        <p15:guide id="73" orient="horz" pos="3203">
          <p15:clr>
            <a:srgbClr val="F26B43"/>
          </p15:clr>
        </p15:guide>
        <p15:guide id="74" orient="horz" pos="3407">
          <p15:clr>
            <a:srgbClr val="F26B43"/>
          </p15:clr>
        </p15:guide>
        <p15:guide id="75" orient="horz" pos="3453">
          <p15:clr>
            <a:srgbClr val="F26B43"/>
          </p15:clr>
        </p15:guide>
        <p15:guide id="76" orient="horz" pos="3657">
          <p15:clr>
            <a:srgbClr val="F26B43"/>
          </p15:clr>
        </p15:guide>
        <p15:guide id="77" orient="horz" pos="3702">
          <p15:clr>
            <a:srgbClr val="F26B43"/>
          </p15:clr>
        </p15:guide>
        <p15:guide id="78" orient="horz" pos="3906">
          <p15:clr>
            <a:srgbClr val="F26B43"/>
          </p15:clr>
        </p15:guide>
        <p15:guide id="79" orient="horz" pos="3952">
          <p15:clr>
            <a:srgbClr val="F26B43"/>
          </p15:clr>
        </p15:guide>
        <p15:guide id="80" orient="horz" pos="4178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77556" y="2231083"/>
            <a:ext cx="7317581" cy="3969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err="1" smtClean="0"/>
              <a:t>Cliquez</a:t>
            </a:r>
            <a:r>
              <a:rPr lang="en-CA" dirty="0" smtClean="0"/>
              <a:t> pour modifier les styles du </a:t>
            </a:r>
            <a:r>
              <a:rPr lang="en-CA" dirty="0" err="1" smtClean="0"/>
              <a:t>texte</a:t>
            </a:r>
            <a:r>
              <a:rPr lang="en-CA" dirty="0" smtClean="0"/>
              <a:t> du masque</a:t>
            </a:r>
          </a:p>
          <a:p>
            <a:pPr lvl="1"/>
            <a:r>
              <a:rPr lang="en-CA" dirty="0" err="1" smtClean="0"/>
              <a:t>Deuxième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2"/>
            <a:r>
              <a:rPr lang="en-CA" dirty="0" err="1" smtClean="0"/>
              <a:t>Troisième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3"/>
            <a:r>
              <a:rPr lang="en-CA" dirty="0" err="1" smtClean="0"/>
              <a:t>Quatrième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4"/>
            <a:r>
              <a:rPr lang="en-CA" dirty="0" err="1" smtClean="0"/>
              <a:t>Cinquième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70261" y="3465513"/>
            <a:ext cx="1053702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70261" y="225460"/>
            <a:ext cx="994512" cy="75564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85" y="6202800"/>
            <a:ext cx="675083" cy="429024"/>
          </a:xfrm>
          <a:prstGeom prst="rect">
            <a:avLst/>
          </a:prstGeom>
        </p:spPr>
      </p:pic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1277556" y="620748"/>
            <a:ext cx="7317581" cy="1152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457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FF4337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403225" indent="-403225" algn="l" defTabSz="914400" rtl="0" eaLnBrk="1" latinLnBrk="0" hangingPunct="1">
        <a:lnSpc>
          <a:spcPct val="90000"/>
        </a:lnSpc>
        <a:spcBef>
          <a:spcPts val="1000"/>
        </a:spcBef>
        <a:buFont typeface=".HelveticaNeueDeskInterface-Regular" charset="0"/>
        <a:buChar char="—"/>
        <a:tabLst/>
        <a:defRPr sz="240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tabLst/>
        <a:defRPr sz="2000" b="0" i="1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43">
          <p15:clr>
            <a:srgbClr val="F26B43"/>
          </p15:clr>
        </p15:guide>
        <p15:guide id="2" pos="7537">
          <p15:clr>
            <a:srgbClr val="F26B43"/>
          </p15:clr>
        </p15:guide>
        <p15:guide id="3" pos="3863">
          <p15:clr>
            <a:srgbClr val="F26B43"/>
          </p15:clr>
        </p15:guide>
        <p15:guide id="4" pos="3817">
          <p15:clr>
            <a:srgbClr val="F26B43"/>
          </p15:clr>
        </p15:guide>
        <p15:guide id="5" pos="415">
          <p15:clr>
            <a:srgbClr val="F26B43"/>
          </p15:clr>
        </p15:guide>
        <p15:guide id="6" pos="710">
          <p15:clr>
            <a:srgbClr val="F26B43"/>
          </p15:clr>
        </p15:guide>
        <p15:guide id="7" pos="756">
          <p15:clr>
            <a:srgbClr val="F26B43"/>
          </p15:clr>
        </p15:guide>
        <p15:guide id="8" pos="461">
          <p15:clr>
            <a:srgbClr val="F26B43"/>
          </p15:clr>
        </p15:guide>
        <p15:guide id="9" pos="1028">
          <p15:clr>
            <a:srgbClr val="F26B43"/>
          </p15:clr>
        </p15:guide>
        <p15:guide id="10" pos="1073">
          <p15:clr>
            <a:srgbClr val="F26B43"/>
          </p15:clr>
        </p15:guide>
        <p15:guide id="11" pos="1345">
          <p15:clr>
            <a:srgbClr val="F26B43"/>
          </p15:clr>
        </p15:guide>
        <p15:guide id="12" pos="1391">
          <p15:clr>
            <a:srgbClr val="F26B43"/>
          </p15:clr>
        </p15:guide>
        <p15:guide id="13" pos="1640">
          <p15:clr>
            <a:srgbClr val="F26B43"/>
          </p15:clr>
        </p15:guide>
        <p15:guide id="14" pos="1685">
          <p15:clr>
            <a:srgbClr val="F26B43"/>
          </p15:clr>
        </p15:guide>
        <p15:guide id="15" pos="1958">
          <p15:clr>
            <a:srgbClr val="F26B43"/>
          </p15:clr>
        </p15:guide>
        <p15:guide id="16" pos="2003">
          <p15:clr>
            <a:srgbClr val="F26B43"/>
          </p15:clr>
        </p15:guide>
        <p15:guide id="17" pos="2275">
          <p15:clr>
            <a:srgbClr val="F26B43"/>
          </p15:clr>
        </p15:guide>
        <p15:guide id="18" pos="2320">
          <p15:clr>
            <a:srgbClr val="F26B43"/>
          </p15:clr>
        </p15:guide>
        <p15:guide id="19" pos="2570">
          <p15:clr>
            <a:srgbClr val="F26B43"/>
          </p15:clr>
        </p15:guide>
        <p15:guide id="20" pos="2615">
          <p15:clr>
            <a:srgbClr val="F26B43"/>
          </p15:clr>
        </p15:guide>
        <p15:guide id="21" pos="2865">
          <p15:clr>
            <a:srgbClr val="F26B43"/>
          </p15:clr>
        </p15:guide>
        <p15:guide id="22" pos="2933">
          <p15:clr>
            <a:srgbClr val="F26B43"/>
          </p15:clr>
        </p15:guide>
        <p15:guide id="23" pos="3205">
          <p15:clr>
            <a:srgbClr val="F26B43"/>
          </p15:clr>
        </p15:guide>
        <p15:guide id="24" pos="3250">
          <p15:clr>
            <a:srgbClr val="F26B43"/>
          </p15:clr>
        </p15:guide>
        <p15:guide id="25" pos="3500">
          <p15:clr>
            <a:srgbClr val="F26B43"/>
          </p15:clr>
        </p15:guide>
        <p15:guide id="26" pos="3545">
          <p15:clr>
            <a:srgbClr val="F26B43"/>
          </p15:clr>
        </p15:guide>
        <p15:guide id="27" pos="4112">
          <p15:clr>
            <a:srgbClr val="F26B43"/>
          </p15:clr>
        </p15:guide>
        <p15:guide id="28" pos="4158">
          <p15:clr>
            <a:srgbClr val="F26B43"/>
          </p15:clr>
        </p15:guide>
        <p15:guide id="29" pos="4430">
          <p15:clr>
            <a:srgbClr val="F26B43"/>
          </p15:clr>
        </p15:guide>
        <p15:guide id="30" pos="4475">
          <p15:clr>
            <a:srgbClr val="F26B43"/>
          </p15:clr>
        </p15:guide>
        <p15:guide id="31" pos="4747">
          <p15:clr>
            <a:srgbClr val="F26B43"/>
          </p15:clr>
        </p15:guide>
        <p15:guide id="32" pos="4793">
          <p15:clr>
            <a:srgbClr val="F26B43"/>
          </p15:clr>
        </p15:guide>
        <p15:guide id="33" pos="5042">
          <p15:clr>
            <a:srgbClr val="F26B43"/>
          </p15:clr>
        </p15:guide>
        <p15:guide id="34" pos="5087">
          <p15:clr>
            <a:srgbClr val="F26B43"/>
          </p15:clr>
        </p15:guide>
        <p15:guide id="35" pos="5360">
          <p15:clr>
            <a:srgbClr val="F26B43"/>
          </p15:clr>
        </p15:guide>
        <p15:guide id="36" pos="5677">
          <p15:clr>
            <a:srgbClr val="F26B43"/>
          </p15:clr>
        </p15:guide>
        <p15:guide id="37" pos="5722">
          <p15:clr>
            <a:srgbClr val="F26B43"/>
          </p15:clr>
        </p15:guide>
        <p15:guide id="38" pos="5405">
          <p15:clr>
            <a:srgbClr val="F26B43"/>
          </p15:clr>
        </p15:guide>
        <p15:guide id="39" pos="5972">
          <p15:clr>
            <a:srgbClr val="F26B43"/>
          </p15:clr>
        </p15:guide>
        <p15:guide id="40" pos="6017">
          <p15:clr>
            <a:srgbClr val="F26B43"/>
          </p15:clr>
        </p15:guide>
        <p15:guide id="41" pos="6289">
          <p15:clr>
            <a:srgbClr val="F26B43"/>
          </p15:clr>
        </p15:guide>
        <p15:guide id="42" pos="6335">
          <p15:clr>
            <a:srgbClr val="F26B43"/>
          </p15:clr>
        </p15:guide>
        <p15:guide id="43" pos="6607">
          <p15:clr>
            <a:srgbClr val="F26B43"/>
          </p15:clr>
        </p15:guide>
        <p15:guide id="44" pos="6652">
          <p15:clr>
            <a:srgbClr val="F26B43"/>
          </p15:clr>
        </p15:guide>
        <p15:guide id="45" pos="6902">
          <p15:clr>
            <a:srgbClr val="F26B43"/>
          </p15:clr>
        </p15:guide>
        <p15:guide id="46" pos="6947">
          <p15:clr>
            <a:srgbClr val="F26B43"/>
          </p15:clr>
        </p15:guide>
        <p15:guide id="47" pos="7219">
          <p15:clr>
            <a:srgbClr val="F26B43"/>
          </p15:clr>
        </p15:guide>
        <p15:guide id="48" pos="7265">
          <p15:clr>
            <a:srgbClr val="F26B43"/>
          </p15:clr>
        </p15:guide>
        <p15:guide id="49" orient="horz" pos="142">
          <p15:clr>
            <a:srgbClr val="F26B43"/>
          </p15:clr>
        </p15:guide>
        <p15:guide id="50" orient="horz" pos="346">
          <p15:clr>
            <a:srgbClr val="F26B43"/>
          </p15:clr>
        </p15:guide>
        <p15:guide id="51" orient="horz" pos="391">
          <p15:clr>
            <a:srgbClr val="F26B43"/>
          </p15:clr>
        </p15:guide>
        <p15:guide id="52" orient="horz" pos="618">
          <p15:clr>
            <a:srgbClr val="F26B43"/>
          </p15:clr>
        </p15:guide>
        <p15:guide id="53" orient="horz" pos="663">
          <p15:clr>
            <a:srgbClr val="F26B43"/>
          </p15:clr>
        </p15:guide>
        <p15:guide id="54" orient="horz" pos="867">
          <p15:clr>
            <a:srgbClr val="F26B43"/>
          </p15:clr>
        </p15:guide>
        <p15:guide id="55" orient="horz" pos="913">
          <p15:clr>
            <a:srgbClr val="F26B43"/>
          </p15:clr>
        </p15:guide>
        <p15:guide id="56" orient="horz" pos="1117">
          <p15:clr>
            <a:srgbClr val="F26B43"/>
          </p15:clr>
        </p15:guide>
        <p15:guide id="57" orient="horz" pos="1162">
          <p15:clr>
            <a:srgbClr val="F26B43"/>
          </p15:clr>
        </p15:guide>
        <p15:guide id="58" orient="horz" pos="1366">
          <p15:clr>
            <a:srgbClr val="F26B43"/>
          </p15:clr>
        </p15:guide>
        <p15:guide id="59" orient="horz" pos="1412">
          <p15:clr>
            <a:srgbClr val="F26B43"/>
          </p15:clr>
        </p15:guide>
        <p15:guide id="60" orient="horz" pos="1616">
          <p15:clr>
            <a:srgbClr val="F26B43"/>
          </p15:clr>
        </p15:guide>
        <p15:guide id="61" orient="horz" pos="1684">
          <p15:clr>
            <a:srgbClr val="F26B43"/>
          </p15:clr>
        </p15:guide>
        <p15:guide id="62" orient="horz" pos="1888">
          <p15:clr>
            <a:srgbClr val="F26B43"/>
          </p15:clr>
        </p15:guide>
        <p15:guide id="63" orient="horz" pos="1933">
          <p15:clr>
            <a:srgbClr val="F26B43"/>
          </p15:clr>
        </p15:guide>
        <p15:guide id="64" orient="horz" pos="2137">
          <p15:clr>
            <a:srgbClr val="F26B43"/>
          </p15:clr>
        </p15:guide>
        <p15:guide id="65" orient="horz" pos="2183">
          <p15:clr>
            <a:srgbClr val="F26B43"/>
          </p15:clr>
        </p15:guide>
        <p15:guide id="66" orient="horz" pos="2387">
          <p15:clr>
            <a:srgbClr val="F26B43"/>
          </p15:clr>
        </p15:guide>
        <p15:guide id="67" orient="horz" pos="2432">
          <p15:clr>
            <a:srgbClr val="F26B43"/>
          </p15:clr>
        </p15:guide>
        <p15:guide id="68" orient="horz" pos="2636">
          <p15:clr>
            <a:srgbClr val="F26B43"/>
          </p15:clr>
        </p15:guide>
        <p15:guide id="69" orient="horz" pos="2682">
          <p15:clr>
            <a:srgbClr val="F26B43"/>
          </p15:clr>
        </p15:guide>
        <p15:guide id="70" orient="horz" pos="2908">
          <p15:clr>
            <a:srgbClr val="F26B43"/>
          </p15:clr>
        </p15:guide>
        <p15:guide id="71" orient="horz" pos="2954">
          <p15:clr>
            <a:srgbClr val="F26B43"/>
          </p15:clr>
        </p15:guide>
        <p15:guide id="72" orient="horz" pos="3158">
          <p15:clr>
            <a:srgbClr val="F26B43"/>
          </p15:clr>
        </p15:guide>
        <p15:guide id="73" orient="horz" pos="3203">
          <p15:clr>
            <a:srgbClr val="F26B43"/>
          </p15:clr>
        </p15:guide>
        <p15:guide id="74" orient="horz" pos="3407">
          <p15:clr>
            <a:srgbClr val="F26B43"/>
          </p15:clr>
        </p15:guide>
        <p15:guide id="75" orient="horz" pos="3453">
          <p15:clr>
            <a:srgbClr val="F26B43"/>
          </p15:clr>
        </p15:guide>
        <p15:guide id="76" orient="horz" pos="3657">
          <p15:clr>
            <a:srgbClr val="F26B43"/>
          </p15:clr>
        </p15:guide>
        <p15:guide id="77" orient="horz" pos="3702">
          <p15:clr>
            <a:srgbClr val="F26B43"/>
          </p15:clr>
        </p15:guide>
        <p15:guide id="78" orient="horz" pos="3906">
          <p15:clr>
            <a:srgbClr val="F26B43"/>
          </p15:clr>
        </p15:guide>
        <p15:guide id="79" orient="horz" pos="3952">
          <p15:clr>
            <a:srgbClr val="F26B43"/>
          </p15:clr>
        </p15:guide>
        <p15:guide id="80" orient="horz" pos="4178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77552" y="2231069"/>
            <a:ext cx="7317581" cy="3969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err="1" smtClean="0"/>
              <a:t>Cliquez</a:t>
            </a:r>
            <a:r>
              <a:rPr lang="en-CA" dirty="0" smtClean="0"/>
              <a:t> pour modifier les styles du </a:t>
            </a:r>
            <a:r>
              <a:rPr lang="en-CA" dirty="0" err="1" smtClean="0"/>
              <a:t>texte</a:t>
            </a:r>
            <a:r>
              <a:rPr lang="en-CA" dirty="0" smtClean="0"/>
              <a:t> du masque</a:t>
            </a:r>
          </a:p>
          <a:p>
            <a:pPr lvl="1"/>
            <a:r>
              <a:rPr lang="en-CA" dirty="0" err="1" smtClean="0"/>
              <a:t>Deuxième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2"/>
            <a:r>
              <a:rPr lang="en-CA" dirty="0" err="1" smtClean="0"/>
              <a:t>Troisième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3"/>
            <a:r>
              <a:rPr lang="en-CA" dirty="0" err="1" smtClean="0"/>
              <a:t>Quatrième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4"/>
            <a:r>
              <a:rPr lang="en-CA" dirty="0" err="1" smtClean="0"/>
              <a:t>Cinquième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70261" y="3465513"/>
            <a:ext cx="1053702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170261" y="225446"/>
            <a:ext cx="994512" cy="75564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78" y="6202800"/>
            <a:ext cx="675083" cy="429024"/>
          </a:xfrm>
          <a:prstGeom prst="rect">
            <a:avLst/>
          </a:prstGeom>
        </p:spPr>
      </p:pic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1277552" y="620734"/>
            <a:ext cx="7317581" cy="1152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724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FF4337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403225" indent="-403225" algn="l" defTabSz="914400" rtl="0" eaLnBrk="1" latinLnBrk="0" hangingPunct="1">
        <a:lnSpc>
          <a:spcPct val="90000"/>
        </a:lnSpc>
        <a:spcBef>
          <a:spcPts val="1000"/>
        </a:spcBef>
        <a:buFont typeface=".HelveticaNeueDeskInterface-Regular" charset="0"/>
        <a:buChar char="—"/>
        <a:tabLst/>
        <a:defRPr sz="240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tabLst/>
        <a:defRPr sz="2000" b="0" i="1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43">
          <p15:clr>
            <a:srgbClr val="F26B43"/>
          </p15:clr>
        </p15:guide>
        <p15:guide id="2" pos="7537">
          <p15:clr>
            <a:srgbClr val="F26B43"/>
          </p15:clr>
        </p15:guide>
        <p15:guide id="3" pos="3863">
          <p15:clr>
            <a:srgbClr val="F26B43"/>
          </p15:clr>
        </p15:guide>
        <p15:guide id="4" pos="3817">
          <p15:clr>
            <a:srgbClr val="F26B43"/>
          </p15:clr>
        </p15:guide>
        <p15:guide id="5" pos="415">
          <p15:clr>
            <a:srgbClr val="F26B43"/>
          </p15:clr>
        </p15:guide>
        <p15:guide id="6" pos="710">
          <p15:clr>
            <a:srgbClr val="F26B43"/>
          </p15:clr>
        </p15:guide>
        <p15:guide id="7" pos="756">
          <p15:clr>
            <a:srgbClr val="F26B43"/>
          </p15:clr>
        </p15:guide>
        <p15:guide id="8" pos="461">
          <p15:clr>
            <a:srgbClr val="F26B43"/>
          </p15:clr>
        </p15:guide>
        <p15:guide id="9" pos="1028">
          <p15:clr>
            <a:srgbClr val="F26B43"/>
          </p15:clr>
        </p15:guide>
        <p15:guide id="10" pos="1073">
          <p15:clr>
            <a:srgbClr val="F26B43"/>
          </p15:clr>
        </p15:guide>
        <p15:guide id="11" pos="1345">
          <p15:clr>
            <a:srgbClr val="F26B43"/>
          </p15:clr>
        </p15:guide>
        <p15:guide id="12" pos="1391">
          <p15:clr>
            <a:srgbClr val="F26B43"/>
          </p15:clr>
        </p15:guide>
        <p15:guide id="13" pos="1640">
          <p15:clr>
            <a:srgbClr val="F26B43"/>
          </p15:clr>
        </p15:guide>
        <p15:guide id="14" pos="1685">
          <p15:clr>
            <a:srgbClr val="F26B43"/>
          </p15:clr>
        </p15:guide>
        <p15:guide id="15" pos="1958">
          <p15:clr>
            <a:srgbClr val="F26B43"/>
          </p15:clr>
        </p15:guide>
        <p15:guide id="16" pos="2003">
          <p15:clr>
            <a:srgbClr val="F26B43"/>
          </p15:clr>
        </p15:guide>
        <p15:guide id="17" pos="2275">
          <p15:clr>
            <a:srgbClr val="F26B43"/>
          </p15:clr>
        </p15:guide>
        <p15:guide id="18" pos="2320">
          <p15:clr>
            <a:srgbClr val="F26B43"/>
          </p15:clr>
        </p15:guide>
        <p15:guide id="19" pos="2570">
          <p15:clr>
            <a:srgbClr val="F26B43"/>
          </p15:clr>
        </p15:guide>
        <p15:guide id="20" pos="2615">
          <p15:clr>
            <a:srgbClr val="F26B43"/>
          </p15:clr>
        </p15:guide>
        <p15:guide id="21" pos="2865">
          <p15:clr>
            <a:srgbClr val="F26B43"/>
          </p15:clr>
        </p15:guide>
        <p15:guide id="22" pos="2933">
          <p15:clr>
            <a:srgbClr val="F26B43"/>
          </p15:clr>
        </p15:guide>
        <p15:guide id="23" pos="3205">
          <p15:clr>
            <a:srgbClr val="F26B43"/>
          </p15:clr>
        </p15:guide>
        <p15:guide id="24" pos="3250">
          <p15:clr>
            <a:srgbClr val="F26B43"/>
          </p15:clr>
        </p15:guide>
        <p15:guide id="25" pos="3500">
          <p15:clr>
            <a:srgbClr val="F26B43"/>
          </p15:clr>
        </p15:guide>
        <p15:guide id="26" pos="3545">
          <p15:clr>
            <a:srgbClr val="F26B43"/>
          </p15:clr>
        </p15:guide>
        <p15:guide id="27" pos="4112">
          <p15:clr>
            <a:srgbClr val="F26B43"/>
          </p15:clr>
        </p15:guide>
        <p15:guide id="28" pos="4158">
          <p15:clr>
            <a:srgbClr val="F26B43"/>
          </p15:clr>
        </p15:guide>
        <p15:guide id="29" pos="4430">
          <p15:clr>
            <a:srgbClr val="F26B43"/>
          </p15:clr>
        </p15:guide>
        <p15:guide id="30" pos="4475">
          <p15:clr>
            <a:srgbClr val="F26B43"/>
          </p15:clr>
        </p15:guide>
        <p15:guide id="31" pos="4747">
          <p15:clr>
            <a:srgbClr val="F26B43"/>
          </p15:clr>
        </p15:guide>
        <p15:guide id="32" pos="4793">
          <p15:clr>
            <a:srgbClr val="F26B43"/>
          </p15:clr>
        </p15:guide>
        <p15:guide id="33" pos="5042">
          <p15:clr>
            <a:srgbClr val="F26B43"/>
          </p15:clr>
        </p15:guide>
        <p15:guide id="34" pos="5087">
          <p15:clr>
            <a:srgbClr val="F26B43"/>
          </p15:clr>
        </p15:guide>
        <p15:guide id="35" pos="5360">
          <p15:clr>
            <a:srgbClr val="F26B43"/>
          </p15:clr>
        </p15:guide>
        <p15:guide id="36" pos="5677">
          <p15:clr>
            <a:srgbClr val="F26B43"/>
          </p15:clr>
        </p15:guide>
        <p15:guide id="37" pos="5722">
          <p15:clr>
            <a:srgbClr val="F26B43"/>
          </p15:clr>
        </p15:guide>
        <p15:guide id="38" pos="5405">
          <p15:clr>
            <a:srgbClr val="F26B43"/>
          </p15:clr>
        </p15:guide>
        <p15:guide id="39" pos="5972">
          <p15:clr>
            <a:srgbClr val="F26B43"/>
          </p15:clr>
        </p15:guide>
        <p15:guide id="40" pos="6017">
          <p15:clr>
            <a:srgbClr val="F26B43"/>
          </p15:clr>
        </p15:guide>
        <p15:guide id="41" pos="6289">
          <p15:clr>
            <a:srgbClr val="F26B43"/>
          </p15:clr>
        </p15:guide>
        <p15:guide id="42" pos="6335">
          <p15:clr>
            <a:srgbClr val="F26B43"/>
          </p15:clr>
        </p15:guide>
        <p15:guide id="43" pos="6607">
          <p15:clr>
            <a:srgbClr val="F26B43"/>
          </p15:clr>
        </p15:guide>
        <p15:guide id="44" pos="6652">
          <p15:clr>
            <a:srgbClr val="F26B43"/>
          </p15:clr>
        </p15:guide>
        <p15:guide id="45" pos="6902">
          <p15:clr>
            <a:srgbClr val="F26B43"/>
          </p15:clr>
        </p15:guide>
        <p15:guide id="46" pos="6947">
          <p15:clr>
            <a:srgbClr val="F26B43"/>
          </p15:clr>
        </p15:guide>
        <p15:guide id="47" pos="7219">
          <p15:clr>
            <a:srgbClr val="F26B43"/>
          </p15:clr>
        </p15:guide>
        <p15:guide id="48" pos="7265">
          <p15:clr>
            <a:srgbClr val="F26B43"/>
          </p15:clr>
        </p15:guide>
        <p15:guide id="49" orient="horz" pos="142">
          <p15:clr>
            <a:srgbClr val="F26B43"/>
          </p15:clr>
        </p15:guide>
        <p15:guide id="50" orient="horz" pos="346">
          <p15:clr>
            <a:srgbClr val="F26B43"/>
          </p15:clr>
        </p15:guide>
        <p15:guide id="51" orient="horz" pos="391">
          <p15:clr>
            <a:srgbClr val="F26B43"/>
          </p15:clr>
        </p15:guide>
        <p15:guide id="52" orient="horz" pos="618">
          <p15:clr>
            <a:srgbClr val="F26B43"/>
          </p15:clr>
        </p15:guide>
        <p15:guide id="53" orient="horz" pos="663">
          <p15:clr>
            <a:srgbClr val="F26B43"/>
          </p15:clr>
        </p15:guide>
        <p15:guide id="54" orient="horz" pos="867">
          <p15:clr>
            <a:srgbClr val="F26B43"/>
          </p15:clr>
        </p15:guide>
        <p15:guide id="55" orient="horz" pos="913">
          <p15:clr>
            <a:srgbClr val="F26B43"/>
          </p15:clr>
        </p15:guide>
        <p15:guide id="56" orient="horz" pos="1117">
          <p15:clr>
            <a:srgbClr val="F26B43"/>
          </p15:clr>
        </p15:guide>
        <p15:guide id="57" orient="horz" pos="1162">
          <p15:clr>
            <a:srgbClr val="F26B43"/>
          </p15:clr>
        </p15:guide>
        <p15:guide id="58" orient="horz" pos="1366">
          <p15:clr>
            <a:srgbClr val="F26B43"/>
          </p15:clr>
        </p15:guide>
        <p15:guide id="59" orient="horz" pos="1412">
          <p15:clr>
            <a:srgbClr val="F26B43"/>
          </p15:clr>
        </p15:guide>
        <p15:guide id="60" orient="horz" pos="1616">
          <p15:clr>
            <a:srgbClr val="F26B43"/>
          </p15:clr>
        </p15:guide>
        <p15:guide id="61" orient="horz" pos="1684">
          <p15:clr>
            <a:srgbClr val="F26B43"/>
          </p15:clr>
        </p15:guide>
        <p15:guide id="62" orient="horz" pos="1888">
          <p15:clr>
            <a:srgbClr val="F26B43"/>
          </p15:clr>
        </p15:guide>
        <p15:guide id="63" orient="horz" pos="1933">
          <p15:clr>
            <a:srgbClr val="F26B43"/>
          </p15:clr>
        </p15:guide>
        <p15:guide id="64" orient="horz" pos="2137">
          <p15:clr>
            <a:srgbClr val="F26B43"/>
          </p15:clr>
        </p15:guide>
        <p15:guide id="65" orient="horz" pos="2183">
          <p15:clr>
            <a:srgbClr val="F26B43"/>
          </p15:clr>
        </p15:guide>
        <p15:guide id="66" orient="horz" pos="2387">
          <p15:clr>
            <a:srgbClr val="F26B43"/>
          </p15:clr>
        </p15:guide>
        <p15:guide id="67" orient="horz" pos="2432">
          <p15:clr>
            <a:srgbClr val="F26B43"/>
          </p15:clr>
        </p15:guide>
        <p15:guide id="68" orient="horz" pos="2636">
          <p15:clr>
            <a:srgbClr val="F26B43"/>
          </p15:clr>
        </p15:guide>
        <p15:guide id="69" orient="horz" pos="2682">
          <p15:clr>
            <a:srgbClr val="F26B43"/>
          </p15:clr>
        </p15:guide>
        <p15:guide id="70" orient="horz" pos="2908">
          <p15:clr>
            <a:srgbClr val="F26B43"/>
          </p15:clr>
        </p15:guide>
        <p15:guide id="71" orient="horz" pos="2954">
          <p15:clr>
            <a:srgbClr val="F26B43"/>
          </p15:clr>
        </p15:guide>
        <p15:guide id="72" orient="horz" pos="3158">
          <p15:clr>
            <a:srgbClr val="F26B43"/>
          </p15:clr>
        </p15:guide>
        <p15:guide id="73" orient="horz" pos="3203">
          <p15:clr>
            <a:srgbClr val="F26B43"/>
          </p15:clr>
        </p15:guide>
        <p15:guide id="74" orient="horz" pos="3407">
          <p15:clr>
            <a:srgbClr val="F26B43"/>
          </p15:clr>
        </p15:guide>
        <p15:guide id="75" orient="horz" pos="3453">
          <p15:clr>
            <a:srgbClr val="F26B43"/>
          </p15:clr>
        </p15:guide>
        <p15:guide id="76" orient="horz" pos="3657">
          <p15:clr>
            <a:srgbClr val="F26B43"/>
          </p15:clr>
        </p15:guide>
        <p15:guide id="77" orient="horz" pos="3702">
          <p15:clr>
            <a:srgbClr val="F26B43"/>
          </p15:clr>
        </p15:guide>
        <p15:guide id="78" orient="horz" pos="3906">
          <p15:clr>
            <a:srgbClr val="F26B43"/>
          </p15:clr>
        </p15:guide>
        <p15:guide id="79" orient="horz" pos="3952">
          <p15:clr>
            <a:srgbClr val="F26B43"/>
          </p15:clr>
        </p15:guide>
        <p15:guide id="80" orient="horz" pos="41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Offsite Applications for Rail </a:t>
            </a:r>
            <a:r>
              <a:rPr lang="en-GB" dirty="0" smtClean="0"/>
              <a:t>Overbuild Part </a:t>
            </a:r>
            <a:r>
              <a:rPr lang="en-GB" smtClean="0"/>
              <a:t>2 </a:t>
            </a:r>
            <a:r>
              <a:rPr lang="en-GB"/>
              <a:t>R</a:t>
            </a:r>
            <a:r>
              <a:rPr lang="en-GB" smtClean="0"/>
              <a:t>oyal </a:t>
            </a:r>
            <a:r>
              <a:rPr lang="en-GB" dirty="0"/>
              <a:t>M</a:t>
            </a:r>
            <a:r>
              <a:rPr lang="en-GB" dirty="0" smtClean="0"/>
              <a:t>int Gardens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19 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0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135781"/>
            <a:ext cx="8610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GB" sz="2800" dirty="0" smtClean="0">
              <a:solidFill>
                <a:srgbClr val="00778A"/>
              </a:solidFill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>
              <a:defRPr/>
            </a:pPr>
            <a:r>
              <a:rPr lang="en-GB" sz="3200" dirty="0" smtClean="0">
                <a:solidFill>
                  <a:srgbClr val="00778A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Royal Mint Gardens London</a:t>
            </a:r>
          </a:p>
          <a:p>
            <a:pPr algn="ctr">
              <a:defRPr/>
            </a:pPr>
            <a:r>
              <a:rPr lang="en-GB" sz="2800" dirty="0" smtClean="0">
                <a:solidFill>
                  <a:srgbClr val="00778A"/>
                </a:solidFill>
                <a:ea typeface="Segoe UI Historic" panose="020B0502040204020203" pitchFamily="34" charset="0"/>
                <a:cs typeface="Segoe UI Historic" panose="020B0502040204020203" pitchFamily="34" charset="0"/>
              </a:rPr>
              <a:t>DLR Line Encapsulation</a:t>
            </a:r>
          </a:p>
          <a:p>
            <a:pPr>
              <a:defRPr/>
            </a:pPr>
            <a:endParaRPr lang="en-GB" sz="1600" dirty="0" smtClean="0">
              <a:solidFill>
                <a:srgbClr val="00778A"/>
              </a:solidFill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5" name="Picture 4" descr="Image result for royal mint gardens lond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6266" y="3733824"/>
            <a:ext cx="1527691" cy="149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0" y="1371600"/>
            <a:ext cx="3962400" cy="632878"/>
          </a:xfrm>
          <a:prstGeom prst="roundRect">
            <a:avLst>
              <a:gd name="adj" fmla="val 0"/>
            </a:avLst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Case Study</a:t>
            </a:r>
          </a:p>
        </p:txBody>
      </p:sp>
      <p:pic>
        <p:nvPicPr>
          <p:cNvPr id="8" name="Picture 7" descr="Banagher_Master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332656"/>
            <a:ext cx="2210400" cy="42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605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agher_Master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332656"/>
            <a:ext cx="2210400" cy="42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04800" y="368362"/>
            <a:ext cx="4876800" cy="7853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sz="2400" b="1" dirty="0" smtClean="0">
                <a:solidFill>
                  <a:srgbClr val="FFFFFF">
                    <a:lumMod val="85000"/>
                  </a:srgbClr>
                </a:solidFill>
              </a:rPr>
              <a:t>Precast Specialists You Can Trust</a:t>
            </a:r>
            <a:endParaRPr lang="en-IE" sz="2400" b="1" dirty="0">
              <a:solidFill>
                <a:srgbClr val="FFFFFF">
                  <a:lumMod val="85000"/>
                </a:srgbClr>
              </a:solidFill>
            </a:endParaRPr>
          </a:p>
        </p:txBody>
      </p:sp>
      <p:pic>
        <p:nvPicPr>
          <p:cNvPr id="15" name="Picture 14" descr="C:\Users\carolinec\Desktop\Royal Mint\Luxury living in London _ Royal Mint Gardens_files\rmg-slide-0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389008" y="1030920"/>
            <a:ext cx="6153535" cy="5587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0" y="1360016"/>
            <a:ext cx="3962400" cy="632878"/>
          </a:xfrm>
          <a:prstGeom prst="roundRect">
            <a:avLst>
              <a:gd name="adj" fmla="val 0"/>
            </a:avLst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Proposed Development</a:t>
            </a:r>
          </a:p>
        </p:txBody>
      </p:sp>
      <p:sp>
        <p:nvSpPr>
          <p:cNvPr id="17" name="Oval 16"/>
          <p:cNvSpPr/>
          <p:nvPr/>
        </p:nvSpPr>
        <p:spPr>
          <a:xfrm>
            <a:off x="7359555" y="4246722"/>
            <a:ext cx="1348048" cy="1524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8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agher_Master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332656"/>
            <a:ext cx="2210400" cy="42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04800" y="368362"/>
            <a:ext cx="4876800" cy="7853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sz="2400" b="1" dirty="0" smtClean="0">
                <a:solidFill>
                  <a:srgbClr val="FFFFFF">
                    <a:lumMod val="85000"/>
                  </a:srgbClr>
                </a:solidFill>
              </a:rPr>
              <a:t>Precast Specialists You Can Trust</a:t>
            </a:r>
            <a:endParaRPr lang="en-IE" sz="2400" b="1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1360016"/>
            <a:ext cx="3962400" cy="632878"/>
          </a:xfrm>
          <a:prstGeom prst="roundRect">
            <a:avLst>
              <a:gd name="adj" fmla="val 0"/>
            </a:avLst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</a:rPr>
              <a:t>Method Statement and Actual Installation of the Precast Walls</a:t>
            </a:r>
            <a:r>
              <a:rPr lang="en-GB" dirty="0">
                <a:solidFill>
                  <a:srgbClr val="FFFFFF"/>
                </a:solidFill>
              </a:rPr>
              <a:t> </a:t>
            </a: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12" name="Picture 11" descr="C:\Users\carolinec\Desktop\Royal Mint\Webp.net-resizeimage-9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t="9437" r="2799" b="4530"/>
          <a:stretch/>
        </p:blipFill>
        <p:spPr bwMode="auto">
          <a:xfrm>
            <a:off x="823415" y="2097209"/>
            <a:ext cx="4191000" cy="2971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C:\Users\carolinec\Desktop\Royal Mint\Webp.net-resizeimage-3-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7" t="5978" b="6195"/>
          <a:stretch/>
        </p:blipFill>
        <p:spPr bwMode="auto">
          <a:xfrm>
            <a:off x="5206596" y="2097209"/>
            <a:ext cx="3186367" cy="2971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6379031" y="5181600"/>
            <a:ext cx="2672463" cy="632878"/>
          </a:xfrm>
          <a:prstGeom prst="roundRect">
            <a:avLst>
              <a:gd name="adj" fmla="val 0"/>
            </a:avLst>
          </a:prstGeom>
          <a:solidFill>
            <a:srgbClr val="FF9933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 Safety by Design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5" y="1720850"/>
            <a:ext cx="609758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49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agher_Master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332656"/>
            <a:ext cx="2210400" cy="42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04800" y="368362"/>
            <a:ext cx="4876800" cy="7853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sz="2400" b="1" dirty="0" smtClean="0">
                <a:solidFill>
                  <a:srgbClr val="FFFFFF">
                    <a:lumMod val="85000"/>
                  </a:srgbClr>
                </a:solidFill>
              </a:rPr>
              <a:t>Precast Specialists You Can Trust</a:t>
            </a:r>
            <a:endParaRPr lang="en-IE" sz="2400" b="1" dirty="0">
              <a:solidFill>
                <a:srgbClr val="FFFFFF">
                  <a:lumMod val="85000"/>
                </a:srgbClr>
              </a:solidFill>
            </a:endParaRPr>
          </a:p>
        </p:txBody>
      </p:sp>
      <p:pic>
        <p:nvPicPr>
          <p:cNvPr id="7" name="Picture 6" descr="T:\Marketing\Awards\Irish Concrete Society Awards\Award Nominations 2017-18\Royal Mint UK\Royal Mint\WP_20170601_08_07_49_Pro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031420" y="1262933"/>
            <a:ext cx="6421865" cy="48103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0" y="1360016"/>
            <a:ext cx="3962400" cy="632878"/>
          </a:xfrm>
          <a:prstGeom prst="roundRect">
            <a:avLst>
              <a:gd name="adj" fmla="val 0"/>
            </a:avLst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 smtClean="0">
                <a:solidFill>
                  <a:srgbClr val="FFFFFF"/>
                </a:solidFill>
              </a:rPr>
              <a:t>Bespoke precast walls – installed beside live rail line in central London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nagher_Master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332656"/>
            <a:ext cx="2210400" cy="42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04800" y="368362"/>
            <a:ext cx="4876800" cy="7853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sz="2400" b="1" dirty="0" smtClean="0">
                <a:solidFill>
                  <a:srgbClr val="FFFFFF">
                    <a:lumMod val="85000"/>
                  </a:srgbClr>
                </a:solidFill>
              </a:rPr>
              <a:t>Precast Specialists You Can Trust</a:t>
            </a:r>
            <a:endParaRPr lang="en-IE" sz="2400" b="1" dirty="0">
              <a:solidFill>
                <a:srgbClr val="FFFFFF">
                  <a:lumMod val="85000"/>
                </a:srgbClr>
              </a:solidFill>
            </a:endParaRPr>
          </a:p>
        </p:txBody>
      </p:sp>
      <p:pic>
        <p:nvPicPr>
          <p:cNvPr id="7" name="Picture 6" descr="C:\Users\carolinec\Desktop\Royal Mint\IMG-20170709-WA000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578700" y="1005225"/>
            <a:ext cx="5330748" cy="53307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0" y="1360016"/>
            <a:ext cx="3962400" cy="632878"/>
          </a:xfrm>
          <a:prstGeom prst="roundRect">
            <a:avLst>
              <a:gd name="adj" fmla="val 0"/>
            </a:avLst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</a:rPr>
              <a:t>R</a:t>
            </a:r>
            <a:r>
              <a:rPr lang="en-GB" b="1" dirty="0" smtClean="0">
                <a:solidFill>
                  <a:srgbClr val="FFFFFF"/>
                </a:solidFill>
              </a:rPr>
              <a:t>estrictive </a:t>
            </a:r>
            <a:r>
              <a:rPr lang="en-GB" b="1" dirty="0">
                <a:solidFill>
                  <a:srgbClr val="FFFFFF"/>
                </a:solidFill>
              </a:rPr>
              <a:t>site </a:t>
            </a:r>
            <a:r>
              <a:rPr lang="en-GB" b="1" dirty="0" smtClean="0">
                <a:solidFill>
                  <a:srgbClr val="FFFFFF"/>
                </a:solidFill>
              </a:rPr>
              <a:t>central London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7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nagher_Master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332656"/>
            <a:ext cx="2210400" cy="42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04800" y="368362"/>
            <a:ext cx="4876800" cy="7853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sz="2400" b="1" dirty="0" smtClean="0">
                <a:solidFill>
                  <a:srgbClr val="FFFFFF">
                    <a:lumMod val="85000"/>
                  </a:srgbClr>
                </a:solidFill>
              </a:rPr>
              <a:t>Precast Specialists You Can Trust</a:t>
            </a:r>
            <a:endParaRPr lang="en-IE" sz="2400" b="1" dirty="0">
              <a:solidFill>
                <a:srgbClr val="FFFFFF">
                  <a:lumMod val="85000"/>
                </a:srgb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557996" y="1153750"/>
            <a:ext cx="5351489" cy="534905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0" y="1360016"/>
            <a:ext cx="3962400" cy="632878"/>
          </a:xfrm>
          <a:prstGeom prst="roundRect">
            <a:avLst>
              <a:gd name="adj" fmla="val 0"/>
            </a:avLst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</a:rPr>
              <a:t>R</a:t>
            </a:r>
            <a:r>
              <a:rPr lang="en-GB" b="1" dirty="0" smtClean="0">
                <a:solidFill>
                  <a:srgbClr val="FFFFFF"/>
                </a:solidFill>
              </a:rPr>
              <a:t>estrictive </a:t>
            </a:r>
            <a:r>
              <a:rPr lang="en-GB" b="1" dirty="0">
                <a:solidFill>
                  <a:srgbClr val="FFFFFF"/>
                </a:solidFill>
              </a:rPr>
              <a:t>site </a:t>
            </a:r>
            <a:r>
              <a:rPr lang="en-GB" b="1" dirty="0" smtClean="0">
                <a:solidFill>
                  <a:srgbClr val="FFFFFF"/>
                </a:solidFill>
              </a:rPr>
              <a:t>central London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9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agher_Master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332656"/>
            <a:ext cx="2210400" cy="42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04800" y="368362"/>
            <a:ext cx="4876800" cy="7853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sz="2400" b="1" dirty="0" smtClean="0">
                <a:solidFill>
                  <a:srgbClr val="FFFFFF">
                    <a:lumMod val="85000"/>
                  </a:srgbClr>
                </a:solidFill>
              </a:rPr>
              <a:t>Precast Specialists You Can Trust</a:t>
            </a:r>
            <a:endParaRPr lang="en-IE" sz="2400" b="1" dirty="0">
              <a:solidFill>
                <a:srgbClr val="FFFFFF">
                  <a:lumMod val="85000"/>
                </a:srgb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2" r="15142" b="17150"/>
          <a:stretch/>
        </p:blipFill>
        <p:spPr>
          <a:xfrm>
            <a:off x="2528256" y="1153751"/>
            <a:ext cx="4371833" cy="519175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0" y="1360016"/>
            <a:ext cx="3962400" cy="632878"/>
          </a:xfrm>
          <a:prstGeom prst="roundRect">
            <a:avLst>
              <a:gd name="adj" fmla="val 0"/>
            </a:avLst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 smtClean="0">
                <a:solidFill>
                  <a:srgbClr val="FFFFFF"/>
                </a:solidFill>
              </a:rPr>
              <a:t>Installation Complete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5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agher_Master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332656"/>
            <a:ext cx="2210400" cy="42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04800" y="368362"/>
            <a:ext cx="4876800" cy="7853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sz="2400" b="1" dirty="0" smtClean="0">
                <a:solidFill>
                  <a:srgbClr val="FFFFFF">
                    <a:lumMod val="85000"/>
                  </a:srgbClr>
                </a:solidFill>
              </a:rPr>
              <a:t>Precast Specialists You Can Trust</a:t>
            </a:r>
            <a:endParaRPr lang="en-IE" sz="2400" b="1" dirty="0">
              <a:solidFill>
                <a:srgbClr val="FFFFFF">
                  <a:lumMod val="85000"/>
                </a:srgbClr>
              </a:solidFill>
            </a:endParaRPr>
          </a:p>
        </p:txBody>
      </p:sp>
      <p:pic>
        <p:nvPicPr>
          <p:cNvPr id="13" name="Picture 12" descr="C:\Users\carolinec\Desktop\Royal Mint\AAEAAQAAAAAAAAnIAAAAJDQxZDE3NDU3LWZkNDctNDA1Zi04NjczLTA3ZTM5NWI0N2FmNw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596788" y="1153752"/>
            <a:ext cx="6520218" cy="49820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0" y="1360016"/>
            <a:ext cx="3962400" cy="632878"/>
          </a:xfrm>
          <a:prstGeom prst="roundRect">
            <a:avLst>
              <a:gd name="adj" fmla="val 0"/>
            </a:avLst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 smtClean="0">
                <a:solidFill>
                  <a:srgbClr val="FFFFFF"/>
                </a:solidFill>
              </a:rPr>
              <a:t>Encapsulation Inspection by </a:t>
            </a:r>
          </a:p>
          <a:p>
            <a:pPr algn="ctr"/>
            <a:r>
              <a:rPr lang="en-GB" b="1" dirty="0" smtClean="0">
                <a:solidFill>
                  <a:srgbClr val="FFFFFF"/>
                </a:solidFill>
              </a:rPr>
              <a:t>Network Rail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WSP Presentation - HD ARIAL AVH">
  <a:themeElements>
    <a:clrScheme name="WSP Corporate">
      <a:dk1>
        <a:sysClr val="windowText" lastClr="000000"/>
      </a:dk1>
      <a:lt1>
        <a:srgbClr val="FFFFFF"/>
      </a:lt1>
      <a:dk2>
        <a:srgbClr val="F9423A"/>
      </a:dk2>
      <a:lt2>
        <a:srgbClr val="FFFFFF"/>
      </a:lt2>
      <a:accent1>
        <a:srgbClr val="F9423A"/>
      </a:accent1>
      <a:accent2>
        <a:srgbClr val="D8E6F0"/>
      </a:accent2>
      <a:accent3>
        <a:srgbClr val="1E252B"/>
      </a:accent3>
      <a:accent4>
        <a:srgbClr val="333E48"/>
      </a:accent4>
      <a:accent5>
        <a:srgbClr val="D9D9D6"/>
      </a:accent5>
      <a:accent6>
        <a:srgbClr val="EFECEA"/>
      </a:accent6>
      <a:hlink>
        <a:srgbClr val="0046AD"/>
      </a:hlink>
      <a:folHlink>
        <a:srgbClr val="0098DB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BAD78944-D262-4DFA-A3DF-ED3A672639AA}" vid="{B402A919-F941-4084-8136-A9BB322759F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SP Presentation - HD ARIAL AVH">
  <a:themeElements>
    <a:clrScheme name="WSP Corporate">
      <a:dk1>
        <a:sysClr val="windowText" lastClr="000000"/>
      </a:dk1>
      <a:lt1>
        <a:srgbClr val="FFFFFF"/>
      </a:lt1>
      <a:dk2>
        <a:srgbClr val="F9423A"/>
      </a:dk2>
      <a:lt2>
        <a:srgbClr val="FFFFFF"/>
      </a:lt2>
      <a:accent1>
        <a:srgbClr val="F9423A"/>
      </a:accent1>
      <a:accent2>
        <a:srgbClr val="D8E6F0"/>
      </a:accent2>
      <a:accent3>
        <a:srgbClr val="1E252B"/>
      </a:accent3>
      <a:accent4>
        <a:srgbClr val="333E48"/>
      </a:accent4>
      <a:accent5>
        <a:srgbClr val="D9D9D6"/>
      </a:accent5>
      <a:accent6>
        <a:srgbClr val="EFECEA"/>
      </a:accent6>
      <a:hlink>
        <a:srgbClr val="0046AD"/>
      </a:hlink>
      <a:folHlink>
        <a:srgbClr val="0098DB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BAD78944-D262-4DFA-A3DF-ED3A672639AA}" vid="{B402A919-F941-4084-8136-A9BB322759FA}"/>
    </a:ext>
  </a:extLst>
</a:theme>
</file>

<file path=ppt/theme/theme3.xml><?xml version="1.0" encoding="utf-8"?>
<a:theme xmlns:a="http://schemas.openxmlformats.org/drawingml/2006/main" name="1_WSP Presentation - HD ARIAL AVH">
  <a:themeElements>
    <a:clrScheme name="WSP Corporate">
      <a:dk1>
        <a:sysClr val="windowText" lastClr="000000"/>
      </a:dk1>
      <a:lt1>
        <a:srgbClr val="FFFFFF"/>
      </a:lt1>
      <a:dk2>
        <a:srgbClr val="F9423A"/>
      </a:dk2>
      <a:lt2>
        <a:srgbClr val="FFFFFF"/>
      </a:lt2>
      <a:accent1>
        <a:srgbClr val="F9423A"/>
      </a:accent1>
      <a:accent2>
        <a:srgbClr val="D8E6F0"/>
      </a:accent2>
      <a:accent3>
        <a:srgbClr val="1E252B"/>
      </a:accent3>
      <a:accent4>
        <a:srgbClr val="333E48"/>
      </a:accent4>
      <a:accent5>
        <a:srgbClr val="D9D9D6"/>
      </a:accent5>
      <a:accent6>
        <a:srgbClr val="EFECEA"/>
      </a:accent6>
      <a:hlink>
        <a:srgbClr val="0046AD"/>
      </a:hlink>
      <a:folHlink>
        <a:srgbClr val="0098DB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BAD78944-D262-4DFA-A3DF-ED3A672639AA}" vid="{B402A919-F941-4084-8136-A9BB322759FA}"/>
    </a:ext>
  </a:extLst>
</a:theme>
</file>

<file path=ppt/theme/theme4.xml><?xml version="1.0" encoding="utf-8"?>
<a:theme xmlns:a="http://schemas.openxmlformats.org/drawingml/2006/main" name="2_WSP Presentation - HD ARIAL AVH">
  <a:themeElements>
    <a:clrScheme name="WSP Corporate">
      <a:dk1>
        <a:sysClr val="windowText" lastClr="000000"/>
      </a:dk1>
      <a:lt1>
        <a:srgbClr val="FFFFFF"/>
      </a:lt1>
      <a:dk2>
        <a:srgbClr val="F9423A"/>
      </a:dk2>
      <a:lt2>
        <a:srgbClr val="FFFFFF"/>
      </a:lt2>
      <a:accent1>
        <a:srgbClr val="F9423A"/>
      </a:accent1>
      <a:accent2>
        <a:srgbClr val="D8E6F0"/>
      </a:accent2>
      <a:accent3>
        <a:srgbClr val="1E252B"/>
      </a:accent3>
      <a:accent4>
        <a:srgbClr val="333E48"/>
      </a:accent4>
      <a:accent5>
        <a:srgbClr val="D9D9D6"/>
      </a:accent5>
      <a:accent6>
        <a:srgbClr val="EFECEA"/>
      </a:accent6>
      <a:hlink>
        <a:srgbClr val="0046AD"/>
      </a:hlink>
      <a:folHlink>
        <a:srgbClr val="0098DB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BAD78944-D262-4DFA-A3DF-ED3A672639AA}" vid="{B402A919-F941-4084-8136-A9BB322759FA}"/>
    </a:ext>
  </a:extLst>
</a:theme>
</file>

<file path=ppt/theme/theme5.xml><?xml version="1.0" encoding="utf-8"?>
<a:theme xmlns:a="http://schemas.openxmlformats.org/drawingml/2006/main" name="3_WSP Presentation - HD ARIAL AVH">
  <a:themeElements>
    <a:clrScheme name="WSP Corporate">
      <a:dk1>
        <a:sysClr val="windowText" lastClr="000000"/>
      </a:dk1>
      <a:lt1>
        <a:srgbClr val="FFFFFF"/>
      </a:lt1>
      <a:dk2>
        <a:srgbClr val="F9423A"/>
      </a:dk2>
      <a:lt2>
        <a:srgbClr val="FFFFFF"/>
      </a:lt2>
      <a:accent1>
        <a:srgbClr val="F9423A"/>
      </a:accent1>
      <a:accent2>
        <a:srgbClr val="D8E6F0"/>
      </a:accent2>
      <a:accent3>
        <a:srgbClr val="1E252B"/>
      </a:accent3>
      <a:accent4>
        <a:srgbClr val="333E48"/>
      </a:accent4>
      <a:accent5>
        <a:srgbClr val="D9D9D6"/>
      </a:accent5>
      <a:accent6>
        <a:srgbClr val="EFECEA"/>
      </a:accent6>
      <a:hlink>
        <a:srgbClr val="0046AD"/>
      </a:hlink>
      <a:folHlink>
        <a:srgbClr val="0098DB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BAD78944-D262-4DFA-A3DF-ED3A672639AA}" vid="{B402A919-F941-4084-8136-A9BB322759FA}"/>
    </a:ext>
  </a:extLst>
</a:theme>
</file>

<file path=ppt/theme/theme6.xml><?xml version="1.0" encoding="utf-8"?>
<a:theme xmlns:a="http://schemas.openxmlformats.org/drawingml/2006/main" name="4_WSP Presentation - HD ARIAL AVH">
  <a:themeElements>
    <a:clrScheme name="WSP Corporate">
      <a:dk1>
        <a:sysClr val="windowText" lastClr="000000"/>
      </a:dk1>
      <a:lt1>
        <a:srgbClr val="FFFFFF"/>
      </a:lt1>
      <a:dk2>
        <a:srgbClr val="F9423A"/>
      </a:dk2>
      <a:lt2>
        <a:srgbClr val="FFFFFF"/>
      </a:lt2>
      <a:accent1>
        <a:srgbClr val="F9423A"/>
      </a:accent1>
      <a:accent2>
        <a:srgbClr val="D8E6F0"/>
      </a:accent2>
      <a:accent3>
        <a:srgbClr val="1E252B"/>
      </a:accent3>
      <a:accent4>
        <a:srgbClr val="333E48"/>
      </a:accent4>
      <a:accent5>
        <a:srgbClr val="D9D9D6"/>
      </a:accent5>
      <a:accent6>
        <a:srgbClr val="EFECEA"/>
      </a:accent6>
      <a:hlink>
        <a:srgbClr val="0046AD"/>
      </a:hlink>
      <a:folHlink>
        <a:srgbClr val="0098DB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BAD78944-D262-4DFA-A3DF-ED3A672639AA}" vid="{B402A919-F941-4084-8136-A9BB322759FA}"/>
    </a:ext>
  </a:extLst>
</a:theme>
</file>

<file path=ppt/theme/theme7.xml><?xml version="1.0" encoding="utf-8"?>
<a:theme xmlns:a="http://schemas.openxmlformats.org/drawingml/2006/main" name="5_WSP Presentation - HD ARIAL AVH">
  <a:themeElements>
    <a:clrScheme name="WSP Corporate">
      <a:dk1>
        <a:sysClr val="windowText" lastClr="000000"/>
      </a:dk1>
      <a:lt1>
        <a:srgbClr val="FFFFFF"/>
      </a:lt1>
      <a:dk2>
        <a:srgbClr val="F9423A"/>
      </a:dk2>
      <a:lt2>
        <a:srgbClr val="FFFFFF"/>
      </a:lt2>
      <a:accent1>
        <a:srgbClr val="F9423A"/>
      </a:accent1>
      <a:accent2>
        <a:srgbClr val="D8E6F0"/>
      </a:accent2>
      <a:accent3>
        <a:srgbClr val="1E252B"/>
      </a:accent3>
      <a:accent4>
        <a:srgbClr val="333E48"/>
      </a:accent4>
      <a:accent5>
        <a:srgbClr val="D9D9D6"/>
      </a:accent5>
      <a:accent6>
        <a:srgbClr val="EFECEA"/>
      </a:accent6>
      <a:hlink>
        <a:srgbClr val="0046AD"/>
      </a:hlink>
      <a:folHlink>
        <a:srgbClr val="0098DB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BAD78944-D262-4DFA-A3DF-ED3A672639AA}" vid="{B402A919-F941-4084-8136-A9BB322759FA}"/>
    </a:ext>
  </a:extLst>
</a:theme>
</file>

<file path=ppt/theme/theme8.xml><?xml version="1.0" encoding="utf-8"?>
<a:theme xmlns:a="http://schemas.openxmlformats.org/drawingml/2006/main" name="6_WSP Presentation - HD ARIAL AVH">
  <a:themeElements>
    <a:clrScheme name="WSP Corporate">
      <a:dk1>
        <a:sysClr val="windowText" lastClr="000000"/>
      </a:dk1>
      <a:lt1>
        <a:srgbClr val="FFFFFF"/>
      </a:lt1>
      <a:dk2>
        <a:srgbClr val="F9423A"/>
      </a:dk2>
      <a:lt2>
        <a:srgbClr val="FFFFFF"/>
      </a:lt2>
      <a:accent1>
        <a:srgbClr val="F9423A"/>
      </a:accent1>
      <a:accent2>
        <a:srgbClr val="D8E6F0"/>
      </a:accent2>
      <a:accent3>
        <a:srgbClr val="1E252B"/>
      </a:accent3>
      <a:accent4>
        <a:srgbClr val="333E48"/>
      </a:accent4>
      <a:accent5>
        <a:srgbClr val="D9D9D6"/>
      </a:accent5>
      <a:accent6>
        <a:srgbClr val="EFECEA"/>
      </a:accent6>
      <a:hlink>
        <a:srgbClr val="0046AD"/>
      </a:hlink>
      <a:folHlink>
        <a:srgbClr val="0098DB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BAD78944-D262-4DFA-A3DF-ED3A672639AA}" vid="{B402A919-F941-4084-8136-A9BB322759FA}"/>
    </a:ext>
  </a:extLst>
</a:theme>
</file>

<file path=ppt/theme/theme9.xml><?xml version="1.0" encoding="utf-8"?>
<a:theme xmlns:a="http://schemas.openxmlformats.org/drawingml/2006/main" name="7_WSP Presentation - HD ARIAL AVH">
  <a:themeElements>
    <a:clrScheme name="WSP Corporate">
      <a:dk1>
        <a:sysClr val="windowText" lastClr="000000"/>
      </a:dk1>
      <a:lt1>
        <a:srgbClr val="FFFFFF"/>
      </a:lt1>
      <a:dk2>
        <a:srgbClr val="F9423A"/>
      </a:dk2>
      <a:lt2>
        <a:srgbClr val="FFFFFF"/>
      </a:lt2>
      <a:accent1>
        <a:srgbClr val="F9423A"/>
      </a:accent1>
      <a:accent2>
        <a:srgbClr val="D8E6F0"/>
      </a:accent2>
      <a:accent3>
        <a:srgbClr val="1E252B"/>
      </a:accent3>
      <a:accent4>
        <a:srgbClr val="333E48"/>
      </a:accent4>
      <a:accent5>
        <a:srgbClr val="D9D9D6"/>
      </a:accent5>
      <a:accent6>
        <a:srgbClr val="EFECEA"/>
      </a:accent6>
      <a:hlink>
        <a:srgbClr val="0046AD"/>
      </a:hlink>
      <a:folHlink>
        <a:srgbClr val="0098DB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BAD78944-D262-4DFA-A3DF-ED3A672639AA}" vid="{B402A919-F941-4084-8136-A9BB322759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On-screen Show (4:3)</PresentationFormat>
  <Paragraphs>37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Office Theme</vt:lpstr>
      <vt:lpstr>WSP Presentation - HD ARIAL AVH</vt:lpstr>
      <vt:lpstr>1_WSP Presentation - HD ARIAL AVH</vt:lpstr>
      <vt:lpstr>2_WSP Presentation - HD ARIAL AVH</vt:lpstr>
      <vt:lpstr>3_WSP Presentation - HD ARIAL AVH</vt:lpstr>
      <vt:lpstr>4_WSP Presentation - HD ARIAL AVH</vt:lpstr>
      <vt:lpstr>5_WSP Presentation - HD ARIAL AVH</vt:lpstr>
      <vt:lpstr>6_WSP Presentation - HD ARIAL AVH</vt:lpstr>
      <vt:lpstr>7_WSP Presentation - HD ARIAL AVH</vt:lpstr>
      <vt:lpstr>8_WSP Presentation - HD ARIAL AVH</vt:lpstr>
      <vt:lpstr>Offsite Applications for Rail Overbuild Part 2 Royal Mint Gardens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Offsite Applications for Rail Overbuild Part 2 Royal Mint Gardens</dc:title>
  <dc:creator>Kate Abley</dc:creator>
  <cp:lastModifiedBy>Kate Abley</cp:lastModifiedBy>
  <cp:revision>1</cp:revision>
  <dcterms:created xsi:type="dcterms:W3CDTF">2006-08-16T00:00:00Z</dcterms:created>
  <dcterms:modified xsi:type="dcterms:W3CDTF">2018-07-20T15:05:49Z</dcterms:modified>
</cp:coreProperties>
</file>