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media/image5.JPG" ContentType="image/jpeg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handoutMasterIdLst>
    <p:handoutMasterId r:id="rId9"/>
  </p:handoutMasterIdLst>
  <p:sldIdLst>
    <p:sldId id="277" r:id="rId3"/>
    <p:sldId id="378" r:id="rId4"/>
    <p:sldId id="375" r:id="rId5"/>
    <p:sldId id="328" r:id="rId6"/>
    <p:sldId id="379" r:id="rId7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FF6600"/>
    <a:srgbClr val="006600"/>
    <a:srgbClr val="FF9933"/>
    <a:srgbClr val="FFCC00"/>
    <a:srgbClr val="FFFF66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87567" autoAdjust="0"/>
  </p:normalViewPr>
  <p:slideViewPr>
    <p:cSldViewPr>
      <p:cViewPr varScale="1">
        <p:scale>
          <a:sx n="89" d="100"/>
          <a:sy n="89" d="100"/>
        </p:scale>
        <p:origin x="128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7AB624-B2A2-41BD-BB13-1E4EAFB9A0BD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27502705-07D5-406E-9566-8B81E7F250C0}">
      <dgm:prSet phldrT="[Text]"/>
      <dgm:spPr/>
      <dgm:t>
        <a:bodyPr/>
        <a:lstStyle/>
        <a:p>
          <a:r>
            <a:rPr lang="en-GB" dirty="0" err="1" smtClean="0"/>
            <a:t>WaterHUB</a:t>
          </a:r>
          <a:endParaRPr lang="en-GB" dirty="0" smtClean="0"/>
        </a:p>
        <a:p>
          <a:r>
            <a:rPr lang="en-GB" dirty="0" smtClean="0"/>
            <a:t>Client</a:t>
          </a:r>
          <a:endParaRPr lang="en-GB" dirty="0"/>
        </a:p>
      </dgm:t>
    </dgm:pt>
    <dgm:pt modelId="{E1E4C8BC-9407-4E6A-B520-1BAA12C25C52}" type="parTrans" cxnId="{25A89B3D-21BF-40A1-9426-F412A4E40408}">
      <dgm:prSet/>
      <dgm:spPr/>
      <dgm:t>
        <a:bodyPr/>
        <a:lstStyle/>
        <a:p>
          <a:endParaRPr lang="en-GB"/>
        </a:p>
      </dgm:t>
    </dgm:pt>
    <dgm:pt modelId="{4978688A-F2AE-49CD-9A25-D2838A9A38C4}" type="sibTrans" cxnId="{25A89B3D-21BF-40A1-9426-F412A4E40408}">
      <dgm:prSet/>
      <dgm:spPr/>
      <dgm:t>
        <a:bodyPr/>
        <a:lstStyle/>
        <a:p>
          <a:endParaRPr lang="en-GB"/>
        </a:p>
      </dgm:t>
    </dgm:pt>
    <dgm:pt modelId="{23F4472B-7EDC-4C0C-BA39-EEAC66C16B95}">
      <dgm:prSet phldrT="[Text]"/>
      <dgm:spPr/>
      <dgm:t>
        <a:bodyPr/>
        <a:lstStyle/>
        <a:p>
          <a:r>
            <a:rPr lang="en-GB" dirty="0" smtClean="0"/>
            <a:t>Designer &amp; Consultant</a:t>
          </a:r>
          <a:endParaRPr lang="en-GB" dirty="0"/>
        </a:p>
      </dgm:t>
    </dgm:pt>
    <dgm:pt modelId="{E3394838-360C-4196-853D-A095EF1C0CB1}" type="parTrans" cxnId="{0137E15F-AFFF-4193-86F5-643C98A02487}">
      <dgm:prSet/>
      <dgm:spPr/>
      <dgm:t>
        <a:bodyPr/>
        <a:lstStyle/>
        <a:p>
          <a:endParaRPr lang="en-GB"/>
        </a:p>
      </dgm:t>
    </dgm:pt>
    <dgm:pt modelId="{9B6157F3-8807-468B-BE7C-1F0FE425CBB0}" type="sibTrans" cxnId="{0137E15F-AFFF-4193-86F5-643C98A02487}">
      <dgm:prSet/>
      <dgm:spPr/>
      <dgm:t>
        <a:bodyPr/>
        <a:lstStyle/>
        <a:p>
          <a:endParaRPr lang="en-GB"/>
        </a:p>
      </dgm:t>
    </dgm:pt>
    <dgm:pt modelId="{99451AD3-FE12-40FE-8E34-AA403169C419}">
      <dgm:prSet phldrT="[Text]"/>
      <dgm:spPr/>
      <dgm:t>
        <a:bodyPr/>
        <a:lstStyle/>
        <a:p>
          <a:r>
            <a:rPr lang="en-GB" dirty="0" smtClean="0"/>
            <a:t>Manufacturer &amp; Contractor</a:t>
          </a:r>
        </a:p>
      </dgm:t>
    </dgm:pt>
    <dgm:pt modelId="{CC1D841A-15EC-4F7B-82E3-C6C1155FD865}" type="parTrans" cxnId="{6487874D-EC19-4372-BC68-B5FD6BFC3FB6}">
      <dgm:prSet/>
      <dgm:spPr/>
      <dgm:t>
        <a:bodyPr/>
        <a:lstStyle/>
        <a:p>
          <a:endParaRPr lang="en-GB"/>
        </a:p>
      </dgm:t>
    </dgm:pt>
    <dgm:pt modelId="{AF7D941A-DC12-466D-AB23-DFEF94388148}" type="sibTrans" cxnId="{6487874D-EC19-4372-BC68-B5FD6BFC3FB6}">
      <dgm:prSet/>
      <dgm:spPr/>
      <dgm:t>
        <a:bodyPr/>
        <a:lstStyle/>
        <a:p>
          <a:endParaRPr lang="en-GB"/>
        </a:p>
      </dgm:t>
    </dgm:pt>
    <dgm:pt modelId="{6E68983A-98A8-484B-A61B-6F5E0568F858}" type="pres">
      <dgm:prSet presAssocID="{3F7AB624-B2A2-41BD-BB13-1E4EAFB9A0BD}" presName="compositeShape" presStyleCnt="0">
        <dgm:presLayoutVars>
          <dgm:chMax val="7"/>
          <dgm:dir/>
          <dgm:resizeHandles val="exact"/>
        </dgm:presLayoutVars>
      </dgm:prSet>
      <dgm:spPr/>
    </dgm:pt>
    <dgm:pt modelId="{D61E680C-D7DC-4DAF-841C-3912C9EE555A}" type="pres">
      <dgm:prSet presAssocID="{27502705-07D5-406E-9566-8B81E7F250C0}" presName="circ1" presStyleLbl="vennNode1" presStyleIdx="0" presStyleCnt="3"/>
      <dgm:spPr/>
      <dgm:t>
        <a:bodyPr/>
        <a:lstStyle/>
        <a:p>
          <a:endParaRPr lang="en-GB"/>
        </a:p>
      </dgm:t>
    </dgm:pt>
    <dgm:pt modelId="{54DC84FD-2C9D-41A9-AFFF-1E6D07156934}" type="pres">
      <dgm:prSet presAssocID="{27502705-07D5-406E-9566-8B81E7F250C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B4F7964-BE36-4D8C-B585-2C0112556676}" type="pres">
      <dgm:prSet presAssocID="{23F4472B-7EDC-4C0C-BA39-EEAC66C16B95}" presName="circ2" presStyleLbl="vennNode1" presStyleIdx="1" presStyleCnt="3"/>
      <dgm:spPr/>
      <dgm:t>
        <a:bodyPr/>
        <a:lstStyle/>
        <a:p>
          <a:endParaRPr lang="en-GB"/>
        </a:p>
      </dgm:t>
    </dgm:pt>
    <dgm:pt modelId="{E5D2A4B2-6612-4D6F-A35C-E888A93416A2}" type="pres">
      <dgm:prSet presAssocID="{23F4472B-7EDC-4C0C-BA39-EEAC66C16B9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D12B730-2CCC-4002-807E-635BD9A33149}" type="pres">
      <dgm:prSet presAssocID="{99451AD3-FE12-40FE-8E34-AA403169C419}" presName="circ3" presStyleLbl="vennNode1" presStyleIdx="2" presStyleCnt="3" custLinFactNeighborX="3738" custLinFactNeighborY="325"/>
      <dgm:spPr/>
      <dgm:t>
        <a:bodyPr/>
        <a:lstStyle/>
        <a:p>
          <a:endParaRPr lang="en-GB"/>
        </a:p>
      </dgm:t>
    </dgm:pt>
    <dgm:pt modelId="{FFFCE345-9B60-4B84-AAF7-ECE359CD8520}" type="pres">
      <dgm:prSet presAssocID="{99451AD3-FE12-40FE-8E34-AA403169C41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BB97E8C-DEDB-48D6-9B2A-B79D6F90285C}" type="presOf" srcId="{99451AD3-FE12-40FE-8E34-AA403169C419}" destId="{FFFCE345-9B60-4B84-AAF7-ECE359CD8520}" srcOrd="1" destOrd="0" presId="urn:microsoft.com/office/officeart/2005/8/layout/venn1"/>
    <dgm:cxn modelId="{309F0DF7-417E-4BFD-B608-2A15DFA3C39B}" type="presOf" srcId="{23F4472B-7EDC-4C0C-BA39-EEAC66C16B95}" destId="{E5D2A4B2-6612-4D6F-A35C-E888A93416A2}" srcOrd="1" destOrd="0" presId="urn:microsoft.com/office/officeart/2005/8/layout/venn1"/>
    <dgm:cxn modelId="{4B67FFC8-82B5-4C08-B480-C9C1A7A7D0D6}" type="presOf" srcId="{99451AD3-FE12-40FE-8E34-AA403169C419}" destId="{BD12B730-2CCC-4002-807E-635BD9A33149}" srcOrd="0" destOrd="0" presId="urn:microsoft.com/office/officeart/2005/8/layout/venn1"/>
    <dgm:cxn modelId="{EAE39DDA-FD0E-40BD-A88A-E599CC36D6AD}" type="presOf" srcId="{27502705-07D5-406E-9566-8B81E7F250C0}" destId="{D61E680C-D7DC-4DAF-841C-3912C9EE555A}" srcOrd="0" destOrd="0" presId="urn:microsoft.com/office/officeart/2005/8/layout/venn1"/>
    <dgm:cxn modelId="{0137E15F-AFFF-4193-86F5-643C98A02487}" srcId="{3F7AB624-B2A2-41BD-BB13-1E4EAFB9A0BD}" destId="{23F4472B-7EDC-4C0C-BA39-EEAC66C16B95}" srcOrd="1" destOrd="0" parTransId="{E3394838-360C-4196-853D-A095EF1C0CB1}" sibTransId="{9B6157F3-8807-468B-BE7C-1F0FE425CBB0}"/>
    <dgm:cxn modelId="{153BA702-7A6B-4958-84E0-DC6BB10FBEF7}" type="presOf" srcId="{3F7AB624-B2A2-41BD-BB13-1E4EAFB9A0BD}" destId="{6E68983A-98A8-484B-A61B-6F5E0568F858}" srcOrd="0" destOrd="0" presId="urn:microsoft.com/office/officeart/2005/8/layout/venn1"/>
    <dgm:cxn modelId="{19A1FFBF-BE54-4464-8196-28697E740E1D}" type="presOf" srcId="{23F4472B-7EDC-4C0C-BA39-EEAC66C16B95}" destId="{6B4F7964-BE36-4D8C-B585-2C0112556676}" srcOrd="0" destOrd="0" presId="urn:microsoft.com/office/officeart/2005/8/layout/venn1"/>
    <dgm:cxn modelId="{6487874D-EC19-4372-BC68-B5FD6BFC3FB6}" srcId="{3F7AB624-B2A2-41BD-BB13-1E4EAFB9A0BD}" destId="{99451AD3-FE12-40FE-8E34-AA403169C419}" srcOrd="2" destOrd="0" parTransId="{CC1D841A-15EC-4F7B-82E3-C6C1155FD865}" sibTransId="{AF7D941A-DC12-466D-AB23-DFEF94388148}"/>
    <dgm:cxn modelId="{25A89B3D-21BF-40A1-9426-F412A4E40408}" srcId="{3F7AB624-B2A2-41BD-BB13-1E4EAFB9A0BD}" destId="{27502705-07D5-406E-9566-8B81E7F250C0}" srcOrd="0" destOrd="0" parTransId="{E1E4C8BC-9407-4E6A-B520-1BAA12C25C52}" sibTransId="{4978688A-F2AE-49CD-9A25-D2838A9A38C4}"/>
    <dgm:cxn modelId="{0E856EF9-EA42-4482-840B-CD8569ADA2EB}" type="presOf" srcId="{27502705-07D5-406E-9566-8B81E7F250C0}" destId="{54DC84FD-2C9D-41A9-AFFF-1E6D07156934}" srcOrd="1" destOrd="0" presId="urn:microsoft.com/office/officeart/2005/8/layout/venn1"/>
    <dgm:cxn modelId="{91CF3A8A-D7D0-44A6-A19B-6E4457804604}" type="presParOf" srcId="{6E68983A-98A8-484B-A61B-6F5E0568F858}" destId="{D61E680C-D7DC-4DAF-841C-3912C9EE555A}" srcOrd="0" destOrd="0" presId="urn:microsoft.com/office/officeart/2005/8/layout/venn1"/>
    <dgm:cxn modelId="{FFB80556-E7C4-4536-8C59-8082407F9B7F}" type="presParOf" srcId="{6E68983A-98A8-484B-A61B-6F5E0568F858}" destId="{54DC84FD-2C9D-41A9-AFFF-1E6D07156934}" srcOrd="1" destOrd="0" presId="urn:microsoft.com/office/officeart/2005/8/layout/venn1"/>
    <dgm:cxn modelId="{4E56AE9A-108A-4E43-AADD-29188DDE257E}" type="presParOf" srcId="{6E68983A-98A8-484B-A61B-6F5E0568F858}" destId="{6B4F7964-BE36-4D8C-B585-2C0112556676}" srcOrd="2" destOrd="0" presId="urn:microsoft.com/office/officeart/2005/8/layout/venn1"/>
    <dgm:cxn modelId="{53FFBAB3-753A-47C2-A0D6-56EB6EF43D08}" type="presParOf" srcId="{6E68983A-98A8-484B-A61B-6F5E0568F858}" destId="{E5D2A4B2-6612-4D6F-A35C-E888A93416A2}" srcOrd="3" destOrd="0" presId="urn:microsoft.com/office/officeart/2005/8/layout/venn1"/>
    <dgm:cxn modelId="{DFA2F4AC-B4F3-4ACF-B723-183D444D0494}" type="presParOf" srcId="{6E68983A-98A8-484B-A61B-6F5E0568F858}" destId="{BD12B730-2CCC-4002-807E-635BD9A33149}" srcOrd="4" destOrd="0" presId="urn:microsoft.com/office/officeart/2005/8/layout/venn1"/>
    <dgm:cxn modelId="{66C6B7F2-D494-4914-A650-2C1B5AB7E379}" type="presParOf" srcId="{6E68983A-98A8-484B-A61B-6F5E0568F858}" destId="{FFFCE345-9B60-4B84-AAF7-ECE359CD8520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BAB047-AAD4-4667-9098-6883BA211EA9}" type="doc">
      <dgm:prSet loTypeId="urn:microsoft.com/office/officeart/2005/8/layout/radial5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4DF6E57F-F987-4CE6-9306-96303EB10B8F}">
      <dgm:prSet phldrT="[Text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sz="1400" b="1" dirty="0" smtClean="0">
              <a:latin typeface="Calibri" pitchFamily="34" charset="0"/>
            </a:rPr>
            <a:t>Key Objectives</a:t>
          </a:r>
          <a:endParaRPr lang="en-GB" sz="1400" b="1" dirty="0">
            <a:latin typeface="Calibri" pitchFamily="34" charset="0"/>
          </a:endParaRPr>
        </a:p>
      </dgm:t>
    </dgm:pt>
    <dgm:pt modelId="{F14E98B3-DB69-4EA9-A0E8-01DE08295D69}" type="parTrans" cxnId="{1D74BAAA-917E-468B-B93E-0E4B6926FE85}">
      <dgm:prSet/>
      <dgm:spPr/>
      <dgm:t>
        <a:bodyPr/>
        <a:lstStyle/>
        <a:p>
          <a:endParaRPr lang="en-GB" sz="1100" b="1">
            <a:latin typeface="Calibri" pitchFamily="34" charset="0"/>
          </a:endParaRPr>
        </a:p>
      </dgm:t>
    </dgm:pt>
    <dgm:pt modelId="{7619F71E-C5CA-4835-8F59-7D6F78651182}" type="sibTrans" cxnId="{1D74BAAA-917E-468B-B93E-0E4B6926FE85}">
      <dgm:prSet/>
      <dgm:spPr/>
      <dgm:t>
        <a:bodyPr/>
        <a:lstStyle/>
        <a:p>
          <a:endParaRPr lang="en-GB" sz="1100" b="1">
            <a:latin typeface="Calibri" pitchFamily="34" charset="0"/>
          </a:endParaRPr>
        </a:p>
      </dgm:t>
    </dgm:pt>
    <dgm:pt modelId="{7AD4BF14-C7A3-4197-8106-1AA7556219D0}">
      <dgm:prSet phldrT="[Text]" custT="1"/>
      <dgm:spPr>
        <a:solidFill>
          <a:srgbClr val="00B0F0"/>
        </a:solidFill>
      </dgm:spPr>
      <dgm:t>
        <a:bodyPr/>
        <a:lstStyle/>
        <a:p>
          <a:r>
            <a:rPr lang="en-GB" sz="1200" b="1" dirty="0" smtClean="0">
              <a:latin typeface="Calibri" pitchFamily="34" charset="0"/>
            </a:rPr>
            <a:t>Sustainable Governance</a:t>
          </a:r>
          <a:endParaRPr lang="en-GB" sz="1200" b="1" dirty="0">
            <a:latin typeface="Calibri" pitchFamily="34" charset="0"/>
          </a:endParaRPr>
        </a:p>
      </dgm:t>
    </dgm:pt>
    <dgm:pt modelId="{993C1628-B530-46E7-A4F2-036ED97FCEBD}" type="parTrans" cxnId="{1D0B0993-3583-4E5F-BC90-99E66C25BFEE}">
      <dgm:prSet custT="1"/>
      <dgm:spPr/>
      <dgm:t>
        <a:bodyPr/>
        <a:lstStyle/>
        <a:p>
          <a:endParaRPr lang="en-GB" sz="1100" b="1" dirty="0">
            <a:latin typeface="Calibri" pitchFamily="34" charset="0"/>
          </a:endParaRPr>
        </a:p>
      </dgm:t>
    </dgm:pt>
    <dgm:pt modelId="{3992E26C-23D7-4E4C-BB7E-3ED484CB265A}" type="sibTrans" cxnId="{1D0B0993-3583-4E5F-BC90-99E66C25BFEE}">
      <dgm:prSet/>
      <dgm:spPr/>
      <dgm:t>
        <a:bodyPr/>
        <a:lstStyle/>
        <a:p>
          <a:endParaRPr lang="en-GB" sz="1100" b="1">
            <a:latin typeface="Calibri" pitchFamily="34" charset="0"/>
          </a:endParaRPr>
        </a:p>
      </dgm:t>
    </dgm:pt>
    <dgm:pt modelId="{7C702569-B6C4-4C6D-B9FA-D738DAC10D04}">
      <dgm:prSet phldrT="[Text]" custT="1"/>
      <dgm:spPr>
        <a:solidFill>
          <a:srgbClr val="F5A9CA"/>
        </a:solidFill>
      </dgm:spPr>
      <dgm:t>
        <a:bodyPr/>
        <a:lstStyle/>
        <a:p>
          <a:r>
            <a:rPr lang="en-GB" sz="1200" b="1" dirty="0" smtClean="0">
              <a:latin typeface="Calibri" pitchFamily="34" charset="0"/>
            </a:rPr>
            <a:t>Supply Chain Management &amp; Closer Integration</a:t>
          </a:r>
          <a:endParaRPr lang="en-GB" sz="1200" b="1" dirty="0">
            <a:latin typeface="Calibri" pitchFamily="34" charset="0"/>
          </a:endParaRPr>
        </a:p>
      </dgm:t>
    </dgm:pt>
    <dgm:pt modelId="{CC63315C-C12C-4F5E-BD24-A1236EB7314C}" type="parTrans" cxnId="{029B5E24-879A-47EE-A189-40E708DB81E0}">
      <dgm:prSet custT="1"/>
      <dgm:spPr/>
      <dgm:t>
        <a:bodyPr/>
        <a:lstStyle/>
        <a:p>
          <a:endParaRPr lang="en-GB" sz="1100" b="1" dirty="0">
            <a:latin typeface="Calibri" pitchFamily="34" charset="0"/>
          </a:endParaRPr>
        </a:p>
      </dgm:t>
    </dgm:pt>
    <dgm:pt modelId="{A70E5100-E83C-45B1-A1AE-4E4F2FAA3756}" type="sibTrans" cxnId="{029B5E24-879A-47EE-A189-40E708DB81E0}">
      <dgm:prSet/>
      <dgm:spPr/>
      <dgm:t>
        <a:bodyPr/>
        <a:lstStyle/>
        <a:p>
          <a:endParaRPr lang="en-GB" sz="1100" b="1">
            <a:latin typeface="Calibri" pitchFamily="34" charset="0"/>
          </a:endParaRPr>
        </a:p>
      </dgm:t>
    </dgm:pt>
    <dgm:pt modelId="{185FFCCA-C7E2-4F47-9699-8987D6CDC869}">
      <dgm:prSet phldrT="[Text]" custT="1"/>
      <dgm:spPr>
        <a:solidFill>
          <a:srgbClr val="FFC000"/>
        </a:solidFill>
      </dgm:spPr>
      <dgm:t>
        <a:bodyPr/>
        <a:lstStyle/>
        <a:p>
          <a:r>
            <a:rPr lang="en-GB" sz="1200" b="1" dirty="0" smtClean="0">
              <a:latin typeface="Calibri" pitchFamily="34" charset="0"/>
            </a:rPr>
            <a:t>Increased Engagement</a:t>
          </a:r>
          <a:endParaRPr lang="en-GB" sz="1200" b="1" dirty="0">
            <a:latin typeface="Calibri" pitchFamily="34" charset="0"/>
          </a:endParaRPr>
        </a:p>
      </dgm:t>
    </dgm:pt>
    <dgm:pt modelId="{F054C5F4-3EB9-44C4-8881-4AD1E5245EA1}" type="parTrans" cxnId="{B0DE3022-E35E-4760-B41A-DDE4866AAA48}">
      <dgm:prSet custT="1"/>
      <dgm:spPr/>
      <dgm:t>
        <a:bodyPr/>
        <a:lstStyle/>
        <a:p>
          <a:endParaRPr lang="en-GB" sz="1100" b="1" dirty="0">
            <a:latin typeface="Calibri" pitchFamily="34" charset="0"/>
          </a:endParaRPr>
        </a:p>
      </dgm:t>
    </dgm:pt>
    <dgm:pt modelId="{AB8A9875-E526-41B1-877F-DBC0E6733151}" type="sibTrans" cxnId="{B0DE3022-E35E-4760-B41A-DDE4866AAA48}">
      <dgm:prSet/>
      <dgm:spPr/>
      <dgm:t>
        <a:bodyPr/>
        <a:lstStyle/>
        <a:p>
          <a:endParaRPr lang="en-GB" sz="1100" b="1">
            <a:latin typeface="Calibri" pitchFamily="34" charset="0"/>
          </a:endParaRPr>
        </a:p>
      </dgm:t>
    </dgm:pt>
    <dgm:pt modelId="{B71632A5-A44C-4AD3-BA60-3AB464F18CFF}">
      <dgm:prSet phldrT="[Text]" custT="1"/>
      <dgm:spPr>
        <a:solidFill>
          <a:srgbClr val="FF0000"/>
        </a:solidFill>
      </dgm:spPr>
      <dgm:t>
        <a:bodyPr/>
        <a:lstStyle/>
        <a:p>
          <a:r>
            <a:rPr lang="en-GB" sz="1200" b="1" dirty="0" smtClean="0">
              <a:latin typeface="Calibri" pitchFamily="34" charset="0"/>
            </a:rPr>
            <a:t>Build Team Capabilities</a:t>
          </a:r>
          <a:endParaRPr lang="en-GB" sz="1200" b="1" dirty="0">
            <a:latin typeface="Calibri" pitchFamily="34" charset="0"/>
          </a:endParaRPr>
        </a:p>
      </dgm:t>
    </dgm:pt>
    <dgm:pt modelId="{154A1A4E-BB21-4250-B322-2E95E62F60C2}" type="parTrans" cxnId="{4750F7E9-097B-4EA4-BD61-B5BE717C0651}">
      <dgm:prSet custT="1"/>
      <dgm:spPr/>
      <dgm:t>
        <a:bodyPr/>
        <a:lstStyle/>
        <a:p>
          <a:endParaRPr lang="en-GB" sz="1100" b="1" dirty="0">
            <a:latin typeface="Calibri" pitchFamily="34" charset="0"/>
          </a:endParaRPr>
        </a:p>
      </dgm:t>
    </dgm:pt>
    <dgm:pt modelId="{30360894-0444-4B1A-A5C9-E03ADD54150A}" type="sibTrans" cxnId="{4750F7E9-097B-4EA4-BD61-B5BE717C0651}">
      <dgm:prSet/>
      <dgm:spPr/>
      <dgm:t>
        <a:bodyPr/>
        <a:lstStyle/>
        <a:p>
          <a:endParaRPr lang="en-GB" sz="1100" b="1">
            <a:latin typeface="Calibri" pitchFamily="34" charset="0"/>
          </a:endParaRPr>
        </a:p>
      </dgm:t>
    </dgm:pt>
    <dgm:pt modelId="{576CEB8C-B6B9-499C-93E8-7597F4ABCA37}">
      <dgm:prSet custT="1"/>
      <dgm:spPr>
        <a:solidFill>
          <a:srgbClr val="3BE424"/>
        </a:solidFill>
      </dgm:spPr>
      <dgm:t>
        <a:bodyPr/>
        <a:lstStyle/>
        <a:p>
          <a:r>
            <a:rPr lang="en-GB" sz="1200" b="1" dirty="0" smtClean="0">
              <a:latin typeface="Calibri" pitchFamily="34" charset="0"/>
            </a:rPr>
            <a:t>Standard Product Reviews</a:t>
          </a:r>
          <a:endParaRPr lang="en-GB" sz="1200" b="1" dirty="0">
            <a:latin typeface="Calibri" pitchFamily="34" charset="0"/>
          </a:endParaRPr>
        </a:p>
      </dgm:t>
    </dgm:pt>
    <dgm:pt modelId="{1457C949-D2C2-4EE2-8B0A-ABB1FB5DB5E1}" type="parTrans" cxnId="{77961829-C47D-44F5-8A39-D458407978DB}">
      <dgm:prSet custT="1"/>
      <dgm:spPr/>
      <dgm:t>
        <a:bodyPr/>
        <a:lstStyle/>
        <a:p>
          <a:endParaRPr lang="en-GB" sz="1100" b="1" dirty="0">
            <a:latin typeface="Calibri" pitchFamily="34" charset="0"/>
          </a:endParaRPr>
        </a:p>
      </dgm:t>
    </dgm:pt>
    <dgm:pt modelId="{4071D2CF-8530-42F5-9A89-8CFDB052A9AA}" type="sibTrans" cxnId="{77961829-C47D-44F5-8A39-D458407978DB}">
      <dgm:prSet/>
      <dgm:spPr/>
      <dgm:t>
        <a:bodyPr/>
        <a:lstStyle/>
        <a:p>
          <a:endParaRPr lang="en-GB" sz="1100" b="1">
            <a:latin typeface="Calibri" pitchFamily="34" charset="0"/>
          </a:endParaRPr>
        </a:p>
      </dgm:t>
    </dgm:pt>
    <dgm:pt modelId="{E412DAB3-5776-45C8-ABDA-BD772ECD0570}">
      <dgm:prSet custT="1"/>
      <dgm:spPr>
        <a:solidFill>
          <a:srgbClr val="0070C0"/>
        </a:solidFill>
      </dgm:spPr>
      <dgm:t>
        <a:bodyPr/>
        <a:lstStyle/>
        <a:p>
          <a:r>
            <a:rPr lang="en-GB" sz="1200" b="1" dirty="0" smtClean="0">
              <a:latin typeface="Calibri" pitchFamily="34" charset="0"/>
            </a:rPr>
            <a:t>Implement Improvement Plans</a:t>
          </a:r>
          <a:endParaRPr lang="en-GB" sz="1200" b="1" dirty="0">
            <a:latin typeface="Calibri" pitchFamily="34" charset="0"/>
          </a:endParaRPr>
        </a:p>
      </dgm:t>
    </dgm:pt>
    <dgm:pt modelId="{46E0E15A-BD86-4BF6-BCBD-9D7935388C17}" type="parTrans" cxnId="{2B13C396-F060-4883-90BC-5D4EF4CFE2EA}">
      <dgm:prSet custT="1"/>
      <dgm:spPr/>
      <dgm:t>
        <a:bodyPr/>
        <a:lstStyle/>
        <a:p>
          <a:endParaRPr lang="en-GB" sz="1100" b="1" dirty="0">
            <a:latin typeface="Calibri" pitchFamily="34" charset="0"/>
          </a:endParaRPr>
        </a:p>
      </dgm:t>
    </dgm:pt>
    <dgm:pt modelId="{39B743F6-FE87-4053-A0F6-82F353382B99}" type="sibTrans" cxnId="{2B13C396-F060-4883-90BC-5D4EF4CFE2EA}">
      <dgm:prSet/>
      <dgm:spPr/>
      <dgm:t>
        <a:bodyPr/>
        <a:lstStyle/>
        <a:p>
          <a:endParaRPr lang="en-GB" sz="1100" b="1">
            <a:latin typeface="Calibri" pitchFamily="34" charset="0"/>
          </a:endParaRPr>
        </a:p>
      </dgm:t>
    </dgm:pt>
    <dgm:pt modelId="{AC2DA3D4-FA41-4059-8739-9E264415D0EE}">
      <dgm:prSet custT="1"/>
      <dgm:spPr/>
      <dgm:t>
        <a:bodyPr/>
        <a:lstStyle/>
        <a:p>
          <a:r>
            <a:rPr lang="en-GB" sz="1200" b="1" dirty="0" smtClean="0">
              <a:latin typeface="+mn-lt"/>
            </a:rPr>
            <a:t>Site Based Audits</a:t>
          </a:r>
          <a:endParaRPr lang="en-GB" sz="1200" b="1" dirty="0">
            <a:latin typeface="+mn-lt"/>
          </a:endParaRPr>
        </a:p>
      </dgm:t>
    </dgm:pt>
    <dgm:pt modelId="{6319F80B-AC8F-40F1-93E8-5F1736FFAC99}" type="parTrans" cxnId="{CFBE8AE2-7888-4BD0-8BBD-1F923AB3C05A}">
      <dgm:prSet/>
      <dgm:spPr/>
      <dgm:t>
        <a:bodyPr/>
        <a:lstStyle/>
        <a:p>
          <a:endParaRPr lang="en-GB" dirty="0"/>
        </a:p>
      </dgm:t>
    </dgm:pt>
    <dgm:pt modelId="{685D3310-F6C8-4C1F-B336-7E34BD86FFF7}" type="sibTrans" cxnId="{CFBE8AE2-7888-4BD0-8BBD-1F923AB3C05A}">
      <dgm:prSet/>
      <dgm:spPr/>
      <dgm:t>
        <a:bodyPr/>
        <a:lstStyle/>
        <a:p>
          <a:endParaRPr lang="en-GB"/>
        </a:p>
      </dgm:t>
    </dgm:pt>
    <dgm:pt modelId="{81BC2A76-59A0-498D-A9DA-BCDCB82C606D}" type="pres">
      <dgm:prSet presAssocID="{86BAB047-AAD4-4667-9098-6883BA211EA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5258C90-EDA1-464F-9FBE-EC54C0A3AE13}" type="pres">
      <dgm:prSet presAssocID="{4DF6E57F-F987-4CE6-9306-96303EB10B8F}" presName="centerShape" presStyleLbl="node0" presStyleIdx="0" presStyleCnt="1"/>
      <dgm:spPr/>
      <dgm:t>
        <a:bodyPr/>
        <a:lstStyle/>
        <a:p>
          <a:endParaRPr lang="en-GB"/>
        </a:p>
      </dgm:t>
    </dgm:pt>
    <dgm:pt modelId="{15CF5C3B-7C29-4676-9081-5F9EAF03F9C6}" type="pres">
      <dgm:prSet presAssocID="{993C1628-B530-46E7-A4F2-036ED97FCEBD}" presName="parTrans" presStyleLbl="sibTrans2D1" presStyleIdx="0" presStyleCnt="7"/>
      <dgm:spPr/>
      <dgm:t>
        <a:bodyPr/>
        <a:lstStyle/>
        <a:p>
          <a:endParaRPr lang="en-GB"/>
        </a:p>
      </dgm:t>
    </dgm:pt>
    <dgm:pt modelId="{79E84A47-F763-4974-9ECC-72EB580E295D}" type="pres">
      <dgm:prSet presAssocID="{993C1628-B530-46E7-A4F2-036ED97FCEBD}" presName="connectorText" presStyleLbl="sibTrans2D1" presStyleIdx="0" presStyleCnt="7"/>
      <dgm:spPr/>
      <dgm:t>
        <a:bodyPr/>
        <a:lstStyle/>
        <a:p>
          <a:endParaRPr lang="en-GB"/>
        </a:p>
      </dgm:t>
    </dgm:pt>
    <dgm:pt modelId="{735C1B28-9A94-4060-B4C7-584EF89B1796}" type="pres">
      <dgm:prSet presAssocID="{7AD4BF14-C7A3-4197-8106-1AA7556219D0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BA01EA-EC6C-4B41-A338-8A7F92166F8B}" type="pres">
      <dgm:prSet presAssocID="{CC63315C-C12C-4F5E-BD24-A1236EB7314C}" presName="parTrans" presStyleLbl="sibTrans2D1" presStyleIdx="1" presStyleCnt="7"/>
      <dgm:spPr/>
      <dgm:t>
        <a:bodyPr/>
        <a:lstStyle/>
        <a:p>
          <a:endParaRPr lang="en-GB"/>
        </a:p>
      </dgm:t>
    </dgm:pt>
    <dgm:pt modelId="{983599AA-E564-4893-A62F-9657984DCA2F}" type="pres">
      <dgm:prSet presAssocID="{CC63315C-C12C-4F5E-BD24-A1236EB7314C}" presName="connectorText" presStyleLbl="sibTrans2D1" presStyleIdx="1" presStyleCnt="7"/>
      <dgm:spPr/>
      <dgm:t>
        <a:bodyPr/>
        <a:lstStyle/>
        <a:p>
          <a:endParaRPr lang="en-GB"/>
        </a:p>
      </dgm:t>
    </dgm:pt>
    <dgm:pt modelId="{8932DD74-624E-40CF-B0C3-4BA7568D7DAB}" type="pres">
      <dgm:prSet presAssocID="{7C702569-B6C4-4C6D-B9FA-D738DAC10D04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EDC9EF5-0587-48CA-BE59-E1A6C46B73CE}" type="pres">
      <dgm:prSet presAssocID="{1457C949-D2C2-4EE2-8B0A-ABB1FB5DB5E1}" presName="parTrans" presStyleLbl="sibTrans2D1" presStyleIdx="2" presStyleCnt="7"/>
      <dgm:spPr/>
      <dgm:t>
        <a:bodyPr/>
        <a:lstStyle/>
        <a:p>
          <a:endParaRPr lang="en-GB"/>
        </a:p>
      </dgm:t>
    </dgm:pt>
    <dgm:pt modelId="{99E88349-3091-4913-8ABE-62C3C75AA1B2}" type="pres">
      <dgm:prSet presAssocID="{1457C949-D2C2-4EE2-8B0A-ABB1FB5DB5E1}" presName="connectorText" presStyleLbl="sibTrans2D1" presStyleIdx="2" presStyleCnt="7"/>
      <dgm:spPr/>
      <dgm:t>
        <a:bodyPr/>
        <a:lstStyle/>
        <a:p>
          <a:endParaRPr lang="en-GB"/>
        </a:p>
      </dgm:t>
    </dgm:pt>
    <dgm:pt modelId="{F4267F6E-0F2F-4C51-85C2-62FD465429DB}" type="pres">
      <dgm:prSet presAssocID="{576CEB8C-B6B9-499C-93E8-7597F4ABCA37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F7184DB-BF1B-4BDA-9716-562919337DEA}" type="pres">
      <dgm:prSet presAssocID="{6319F80B-AC8F-40F1-93E8-5F1736FFAC99}" presName="parTrans" presStyleLbl="sibTrans2D1" presStyleIdx="3" presStyleCnt="7"/>
      <dgm:spPr/>
      <dgm:t>
        <a:bodyPr/>
        <a:lstStyle/>
        <a:p>
          <a:endParaRPr lang="en-GB"/>
        </a:p>
      </dgm:t>
    </dgm:pt>
    <dgm:pt modelId="{20EC546B-FD8B-4898-B46F-6FE8DCBD44C3}" type="pres">
      <dgm:prSet presAssocID="{6319F80B-AC8F-40F1-93E8-5F1736FFAC99}" presName="connectorText" presStyleLbl="sibTrans2D1" presStyleIdx="3" presStyleCnt="7"/>
      <dgm:spPr/>
      <dgm:t>
        <a:bodyPr/>
        <a:lstStyle/>
        <a:p>
          <a:endParaRPr lang="en-GB"/>
        </a:p>
      </dgm:t>
    </dgm:pt>
    <dgm:pt modelId="{68D6C64B-E115-4A7C-ACD6-8E04632CD254}" type="pres">
      <dgm:prSet presAssocID="{AC2DA3D4-FA41-4059-8739-9E264415D0EE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3ED0915-EAD3-4462-BF0F-33F9561DDAF8}" type="pres">
      <dgm:prSet presAssocID="{F054C5F4-3EB9-44C4-8881-4AD1E5245EA1}" presName="parTrans" presStyleLbl="sibTrans2D1" presStyleIdx="4" presStyleCnt="7"/>
      <dgm:spPr/>
      <dgm:t>
        <a:bodyPr/>
        <a:lstStyle/>
        <a:p>
          <a:endParaRPr lang="en-GB"/>
        </a:p>
      </dgm:t>
    </dgm:pt>
    <dgm:pt modelId="{A316B2FB-DF99-4648-92A7-F2E6F82B724A}" type="pres">
      <dgm:prSet presAssocID="{F054C5F4-3EB9-44C4-8881-4AD1E5245EA1}" presName="connectorText" presStyleLbl="sibTrans2D1" presStyleIdx="4" presStyleCnt="7"/>
      <dgm:spPr/>
      <dgm:t>
        <a:bodyPr/>
        <a:lstStyle/>
        <a:p>
          <a:endParaRPr lang="en-GB"/>
        </a:p>
      </dgm:t>
    </dgm:pt>
    <dgm:pt modelId="{63431D5C-48F9-4EB4-856F-D08FA80BE477}" type="pres">
      <dgm:prSet presAssocID="{185FFCCA-C7E2-4F47-9699-8987D6CDC869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F46EB30-C94F-47C1-A16A-9F42BE7891A2}" type="pres">
      <dgm:prSet presAssocID="{46E0E15A-BD86-4BF6-BCBD-9D7935388C17}" presName="parTrans" presStyleLbl="sibTrans2D1" presStyleIdx="5" presStyleCnt="7"/>
      <dgm:spPr/>
      <dgm:t>
        <a:bodyPr/>
        <a:lstStyle/>
        <a:p>
          <a:endParaRPr lang="en-GB"/>
        </a:p>
      </dgm:t>
    </dgm:pt>
    <dgm:pt modelId="{6A11E55C-31AD-428F-93FB-E81F4D6232D0}" type="pres">
      <dgm:prSet presAssocID="{46E0E15A-BD86-4BF6-BCBD-9D7935388C17}" presName="connectorText" presStyleLbl="sibTrans2D1" presStyleIdx="5" presStyleCnt="7"/>
      <dgm:spPr/>
      <dgm:t>
        <a:bodyPr/>
        <a:lstStyle/>
        <a:p>
          <a:endParaRPr lang="en-GB"/>
        </a:p>
      </dgm:t>
    </dgm:pt>
    <dgm:pt modelId="{D32B7381-42B2-4947-9DE7-2B56484A290F}" type="pres">
      <dgm:prSet presAssocID="{E412DAB3-5776-45C8-ABDA-BD772ECD0570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0B2316D-E8C2-4209-B3B8-A64C411D7A0F}" type="pres">
      <dgm:prSet presAssocID="{154A1A4E-BB21-4250-B322-2E95E62F60C2}" presName="parTrans" presStyleLbl="sibTrans2D1" presStyleIdx="6" presStyleCnt="7"/>
      <dgm:spPr/>
      <dgm:t>
        <a:bodyPr/>
        <a:lstStyle/>
        <a:p>
          <a:endParaRPr lang="en-GB"/>
        </a:p>
      </dgm:t>
    </dgm:pt>
    <dgm:pt modelId="{ECD7AD90-8CAC-4E4E-B672-4DFF3A6E4A3D}" type="pres">
      <dgm:prSet presAssocID="{154A1A4E-BB21-4250-B322-2E95E62F60C2}" presName="connectorText" presStyleLbl="sibTrans2D1" presStyleIdx="6" presStyleCnt="7"/>
      <dgm:spPr/>
      <dgm:t>
        <a:bodyPr/>
        <a:lstStyle/>
        <a:p>
          <a:endParaRPr lang="en-GB"/>
        </a:p>
      </dgm:t>
    </dgm:pt>
    <dgm:pt modelId="{43091728-9476-4989-AAFE-E15B127D141C}" type="pres">
      <dgm:prSet presAssocID="{B71632A5-A44C-4AD3-BA60-3AB464F18CFF}" presName="node" presStyleLbl="node1" presStyleIdx="6" presStyleCnt="7" custRadScaleRad="97281" custRadScaleInc="-272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E27D0CC-C8B0-4268-848E-C326C84EDF3B}" type="presOf" srcId="{7C702569-B6C4-4C6D-B9FA-D738DAC10D04}" destId="{8932DD74-624E-40CF-B0C3-4BA7568D7DAB}" srcOrd="0" destOrd="0" presId="urn:microsoft.com/office/officeart/2005/8/layout/radial5"/>
    <dgm:cxn modelId="{C4B09673-9E54-48C9-963F-4F98C7E11C72}" type="presOf" srcId="{7AD4BF14-C7A3-4197-8106-1AA7556219D0}" destId="{735C1B28-9A94-4060-B4C7-584EF89B1796}" srcOrd="0" destOrd="0" presId="urn:microsoft.com/office/officeart/2005/8/layout/radial5"/>
    <dgm:cxn modelId="{B89C4CDF-1431-4650-8C42-4816E63ED58D}" type="presOf" srcId="{154A1A4E-BB21-4250-B322-2E95E62F60C2}" destId="{D0B2316D-E8C2-4209-B3B8-A64C411D7A0F}" srcOrd="0" destOrd="0" presId="urn:microsoft.com/office/officeart/2005/8/layout/radial5"/>
    <dgm:cxn modelId="{1B85834C-9717-4177-BC39-56EF4D15E50A}" type="presOf" srcId="{185FFCCA-C7E2-4F47-9699-8987D6CDC869}" destId="{63431D5C-48F9-4EB4-856F-D08FA80BE477}" srcOrd="0" destOrd="0" presId="urn:microsoft.com/office/officeart/2005/8/layout/radial5"/>
    <dgm:cxn modelId="{879B989D-9F10-439D-AF21-A7A426E49D5C}" type="presOf" srcId="{46E0E15A-BD86-4BF6-BCBD-9D7935388C17}" destId="{6A11E55C-31AD-428F-93FB-E81F4D6232D0}" srcOrd="1" destOrd="0" presId="urn:microsoft.com/office/officeart/2005/8/layout/radial5"/>
    <dgm:cxn modelId="{2B13C396-F060-4883-90BC-5D4EF4CFE2EA}" srcId="{4DF6E57F-F987-4CE6-9306-96303EB10B8F}" destId="{E412DAB3-5776-45C8-ABDA-BD772ECD0570}" srcOrd="5" destOrd="0" parTransId="{46E0E15A-BD86-4BF6-BCBD-9D7935388C17}" sibTransId="{39B743F6-FE87-4053-A0F6-82F353382B99}"/>
    <dgm:cxn modelId="{6C7F3CA1-8E3A-4EEF-BD88-A3FD6920ECA6}" type="presOf" srcId="{1457C949-D2C2-4EE2-8B0A-ABB1FB5DB5E1}" destId="{FEDC9EF5-0587-48CA-BE59-E1A6C46B73CE}" srcOrd="0" destOrd="0" presId="urn:microsoft.com/office/officeart/2005/8/layout/radial5"/>
    <dgm:cxn modelId="{ABD36AAB-9453-4951-973B-11D12A181206}" type="presOf" srcId="{86BAB047-AAD4-4667-9098-6883BA211EA9}" destId="{81BC2A76-59A0-498D-A9DA-BCDCB82C606D}" srcOrd="0" destOrd="0" presId="urn:microsoft.com/office/officeart/2005/8/layout/radial5"/>
    <dgm:cxn modelId="{D99F2D47-2651-4C50-A30B-37A85B5B97B3}" type="presOf" srcId="{E412DAB3-5776-45C8-ABDA-BD772ECD0570}" destId="{D32B7381-42B2-4947-9DE7-2B56484A290F}" srcOrd="0" destOrd="0" presId="urn:microsoft.com/office/officeart/2005/8/layout/radial5"/>
    <dgm:cxn modelId="{4750F7E9-097B-4EA4-BD61-B5BE717C0651}" srcId="{4DF6E57F-F987-4CE6-9306-96303EB10B8F}" destId="{B71632A5-A44C-4AD3-BA60-3AB464F18CFF}" srcOrd="6" destOrd="0" parTransId="{154A1A4E-BB21-4250-B322-2E95E62F60C2}" sibTransId="{30360894-0444-4B1A-A5C9-E03ADD54150A}"/>
    <dgm:cxn modelId="{A4CFEDD6-5A59-4FA9-8B42-1417E6F342B5}" type="presOf" srcId="{F054C5F4-3EB9-44C4-8881-4AD1E5245EA1}" destId="{A316B2FB-DF99-4648-92A7-F2E6F82B724A}" srcOrd="1" destOrd="0" presId="urn:microsoft.com/office/officeart/2005/8/layout/radial5"/>
    <dgm:cxn modelId="{0A899C89-2D3F-4C51-9610-89C0797FCD1A}" type="presOf" srcId="{CC63315C-C12C-4F5E-BD24-A1236EB7314C}" destId="{22BA01EA-EC6C-4B41-A338-8A7F92166F8B}" srcOrd="0" destOrd="0" presId="urn:microsoft.com/office/officeart/2005/8/layout/radial5"/>
    <dgm:cxn modelId="{E45ED863-7AE5-4506-BF0C-086663777812}" type="presOf" srcId="{1457C949-D2C2-4EE2-8B0A-ABB1FB5DB5E1}" destId="{99E88349-3091-4913-8ABE-62C3C75AA1B2}" srcOrd="1" destOrd="0" presId="urn:microsoft.com/office/officeart/2005/8/layout/radial5"/>
    <dgm:cxn modelId="{AFFF9AF4-6A50-4243-A7C9-3CBD30318ED9}" type="presOf" srcId="{F054C5F4-3EB9-44C4-8881-4AD1E5245EA1}" destId="{F3ED0915-EAD3-4462-BF0F-33F9561DDAF8}" srcOrd="0" destOrd="0" presId="urn:microsoft.com/office/officeart/2005/8/layout/radial5"/>
    <dgm:cxn modelId="{CB8710A8-5DD4-4057-979B-5AD1E078F66F}" type="presOf" srcId="{AC2DA3D4-FA41-4059-8739-9E264415D0EE}" destId="{68D6C64B-E115-4A7C-ACD6-8E04632CD254}" srcOrd="0" destOrd="0" presId="urn:microsoft.com/office/officeart/2005/8/layout/radial5"/>
    <dgm:cxn modelId="{029B5E24-879A-47EE-A189-40E708DB81E0}" srcId="{4DF6E57F-F987-4CE6-9306-96303EB10B8F}" destId="{7C702569-B6C4-4C6D-B9FA-D738DAC10D04}" srcOrd="1" destOrd="0" parTransId="{CC63315C-C12C-4F5E-BD24-A1236EB7314C}" sibTransId="{A70E5100-E83C-45B1-A1AE-4E4F2FAA3756}"/>
    <dgm:cxn modelId="{1131998F-18DF-4BAF-AE6E-3BFA4D04C88F}" type="presOf" srcId="{993C1628-B530-46E7-A4F2-036ED97FCEBD}" destId="{79E84A47-F763-4974-9ECC-72EB580E295D}" srcOrd="1" destOrd="0" presId="urn:microsoft.com/office/officeart/2005/8/layout/radial5"/>
    <dgm:cxn modelId="{1D74BAAA-917E-468B-B93E-0E4B6926FE85}" srcId="{86BAB047-AAD4-4667-9098-6883BA211EA9}" destId="{4DF6E57F-F987-4CE6-9306-96303EB10B8F}" srcOrd="0" destOrd="0" parTransId="{F14E98B3-DB69-4EA9-A0E8-01DE08295D69}" sibTransId="{7619F71E-C5CA-4835-8F59-7D6F78651182}"/>
    <dgm:cxn modelId="{77961829-C47D-44F5-8A39-D458407978DB}" srcId="{4DF6E57F-F987-4CE6-9306-96303EB10B8F}" destId="{576CEB8C-B6B9-499C-93E8-7597F4ABCA37}" srcOrd="2" destOrd="0" parTransId="{1457C949-D2C2-4EE2-8B0A-ABB1FB5DB5E1}" sibTransId="{4071D2CF-8530-42F5-9A89-8CFDB052A9AA}"/>
    <dgm:cxn modelId="{06A9E27D-78FD-4003-9A94-D35FAFDEAAA3}" type="presOf" srcId="{154A1A4E-BB21-4250-B322-2E95E62F60C2}" destId="{ECD7AD90-8CAC-4E4E-B672-4DFF3A6E4A3D}" srcOrd="1" destOrd="0" presId="urn:microsoft.com/office/officeart/2005/8/layout/radial5"/>
    <dgm:cxn modelId="{1D0B0993-3583-4E5F-BC90-99E66C25BFEE}" srcId="{4DF6E57F-F987-4CE6-9306-96303EB10B8F}" destId="{7AD4BF14-C7A3-4197-8106-1AA7556219D0}" srcOrd="0" destOrd="0" parTransId="{993C1628-B530-46E7-A4F2-036ED97FCEBD}" sibTransId="{3992E26C-23D7-4E4C-BB7E-3ED484CB265A}"/>
    <dgm:cxn modelId="{86221477-13BB-4EFD-A8C2-26E30A9F5099}" type="presOf" srcId="{576CEB8C-B6B9-499C-93E8-7597F4ABCA37}" destId="{F4267F6E-0F2F-4C51-85C2-62FD465429DB}" srcOrd="0" destOrd="0" presId="urn:microsoft.com/office/officeart/2005/8/layout/radial5"/>
    <dgm:cxn modelId="{B0DE3022-E35E-4760-B41A-DDE4866AAA48}" srcId="{4DF6E57F-F987-4CE6-9306-96303EB10B8F}" destId="{185FFCCA-C7E2-4F47-9699-8987D6CDC869}" srcOrd="4" destOrd="0" parTransId="{F054C5F4-3EB9-44C4-8881-4AD1E5245EA1}" sibTransId="{AB8A9875-E526-41B1-877F-DBC0E6733151}"/>
    <dgm:cxn modelId="{5DFB3DE4-5D6B-49E6-9E0B-0CD08F695013}" type="presOf" srcId="{46E0E15A-BD86-4BF6-BCBD-9D7935388C17}" destId="{AF46EB30-C94F-47C1-A16A-9F42BE7891A2}" srcOrd="0" destOrd="0" presId="urn:microsoft.com/office/officeart/2005/8/layout/radial5"/>
    <dgm:cxn modelId="{D0909CA3-F61F-47EA-A16B-A8DE41A43B47}" type="presOf" srcId="{6319F80B-AC8F-40F1-93E8-5F1736FFAC99}" destId="{20EC546B-FD8B-4898-B46F-6FE8DCBD44C3}" srcOrd="1" destOrd="0" presId="urn:microsoft.com/office/officeart/2005/8/layout/radial5"/>
    <dgm:cxn modelId="{DB3203D7-5188-4ACE-9241-A8696101B19F}" type="presOf" srcId="{B71632A5-A44C-4AD3-BA60-3AB464F18CFF}" destId="{43091728-9476-4989-AAFE-E15B127D141C}" srcOrd="0" destOrd="0" presId="urn:microsoft.com/office/officeart/2005/8/layout/radial5"/>
    <dgm:cxn modelId="{025223B7-75F7-4CC3-9F59-8A4C9130E77D}" type="presOf" srcId="{4DF6E57F-F987-4CE6-9306-96303EB10B8F}" destId="{D5258C90-EDA1-464F-9FBE-EC54C0A3AE13}" srcOrd="0" destOrd="0" presId="urn:microsoft.com/office/officeart/2005/8/layout/radial5"/>
    <dgm:cxn modelId="{CFBE8AE2-7888-4BD0-8BBD-1F923AB3C05A}" srcId="{4DF6E57F-F987-4CE6-9306-96303EB10B8F}" destId="{AC2DA3D4-FA41-4059-8739-9E264415D0EE}" srcOrd="3" destOrd="0" parTransId="{6319F80B-AC8F-40F1-93E8-5F1736FFAC99}" sibTransId="{685D3310-F6C8-4C1F-B336-7E34BD86FFF7}"/>
    <dgm:cxn modelId="{46BE6A6A-C208-4AEF-A542-8163362678FA}" type="presOf" srcId="{6319F80B-AC8F-40F1-93E8-5F1736FFAC99}" destId="{EF7184DB-BF1B-4BDA-9716-562919337DEA}" srcOrd="0" destOrd="0" presId="urn:microsoft.com/office/officeart/2005/8/layout/radial5"/>
    <dgm:cxn modelId="{9A8AA3B8-8B5E-4C87-AAC0-FF6FB2A581A6}" type="presOf" srcId="{993C1628-B530-46E7-A4F2-036ED97FCEBD}" destId="{15CF5C3B-7C29-4676-9081-5F9EAF03F9C6}" srcOrd="0" destOrd="0" presId="urn:microsoft.com/office/officeart/2005/8/layout/radial5"/>
    <dgm:cxn modelId="{BE6A76C9-5A99-4C7D-979C-0C71307D6904}" type="presOf" srcId="{CC63315C-C12C-4F5E-BD24-A1236EB7314C}" destId="{983599AA-E564-4893-A62F-9657984DCA2F}" srcOrd="1" destOrd="0" presId="urn:microsoft.com/office/officeart/2005/8/layout/radial5"/>
    <dgm:cxn modelId="{8847B214-D151-4EF7-A929-823ED4E8A1C3}" type="presParOf" srcId="{81BC2A76-59A0-498D-A9DA-BCDCB82C606D}" destId="{D5258C90-EDA1-464F-9FBE-EC54C0A3AE13}" srcOrd="0" destOrd="0" presId="urn:microsoft.com/office/officeart/2005/8/layout/radial5"/>
    <dgm:cxn modelId="{8FF66315-2C44-43ED-9AB8-62FE934ADD71}" type="presParOf" srcId="{81BC2A76-59A0-498D-A9DA-BCDCB82C606D}" destId="{15CF5C3B-7C29-4676-9081-5F9EAF03F9C6}" srcOrd="1" destOrd="0" presId="urn:microsoft.com/office/officeart/2005/8/layout/radial5"/>
    <dgm:cxn modelId="{95923063-EBD2-421B-ADD2-13FED546FDE8}" type="presParOf" srcId="{15CF5C3B-7C29-4676-9081-5F9EAF03F9C6}" destId="{79E84A47-F763-4974-9ECC-72EB580E295D}" srcOrd="0" destOrd="0" presId="urn:microsoft.com/office/officeart/2005/8/layout/radial5"/>
    <dgm:cxn modelId="{4AD199FE-7C90-4556-9F04-7706F5D42214}" type="presParOf" srcId="{81BC2A76-59A0-498D-A9DA-BCDCB82C606D}" destId="{735C1B28-9A94-4060-B4C7-584EF89B1796}" srcOrd="2" destOrd="0" presId="urn:microsoft.com/office/officeart/2005/8/layout/radial5"/>
    <dgm:cxn modelId="{ACAF0464-7838-482C-8406-F9EDA3534168}" type="presParOf" srcId="{81BC2A76-59A0-498D-A9DA-BCDCB82C606D}" destId="{22BA01EA-EC6C-4B41-A338-8A7F92166F8B}" srcOrd="3" destOrd="0" presId="urn:microsoft.com/office/officeart/2005/8/layout/radial5"/>
    <dgm:cxn modelId="{F5069128-4E94-44C7-9FB0-0E1E672FDA7A}" type="presParOf" srcId="{22BA01EA-EC6C-4B41-A338-8A7F92166F8B}" destId="{983599AA-E564-4893-A62F-9657984DCA2F}" srcOrd="0" destOrd="0" presId="urn:microsoft.com/office/officeart/2005/8/layout/radial5"/>
    <dgm:cxn modelId="{DB1C45C1-C427-451B-84DC-85BE6FFEA4A2}" type="presParOf" srcId="{81BC2A76-59A0-498D-A9DA-BCDCB82C606D}" destId="{8932DD74-624E-40CF-B0C3-4BA7568D7DAB}" srcOrd="4" destOrd="0" presId="urn:microsoft.com/office/officeart/2005/8/layout/radial5"/>
    <dgm:cxn modelId="{CC2FC9D8-19C6-4583-909F-E302FF3C540F}" type="presParOf" srcId="{81BC2A76-59A0-498D-A9DA-BCDCB82C606D}" destId="{FEDC9EF5-0587-48CA-BE59-E1A6C46B73CE}" srcOrd="5" destOrd="0" presId="urn:microsoft.com/office/officeart/2005/8/layout/radial5"/>
    <dgm:cxn modelId="{5E119412-6585-4CBF-B9DF-4E7FE7E201D1}" type="presParOf" srcId="{FEDC9EF5-0587-48CA-BE59-E1A6C46B73CE}" destId="{99E88349-3091-4913-8ABE-62C3C75AA1B2}" srcOrd="0" destOrd="0" presId="urn:microsoft.com/office/officeart/2005/8/layout/radial5"/>
    <dgm:cxn modelId="{FFDEF23D-9406-4650-A041-17D49F8B66DD}" type="presParOf" srcId="{81BC2A76-59A0-498D-A9DA-BCDCB82C606D}" destId="{F4267F6E-0F2F-4C51-85C2-62FD465429DB}" srcOrd="6" destOrd="0" presId="urn:microsoft.com/office/officeart/2005/8/layout/radial5"/>
    <dgm:cxn modelId="{65DA6520-0616-4567-9004-6468AAEA856E}" type="presParOf" srcId="{81BC2A76-59A0-498D-A9DA-BCDCB82C606D}" destId="{EF7184DB-BF1B-4BDA-9716-562919337DEA}" srcOrd="7" destOrd="0" presId="urn:microsoft.com/office/officeart/2005/8/layout/radial5"/>
    <dgm:cxn modelId="{CBA74E16-AA34-48B1-9806-1836642FCCF6}" type="presParOf" srcId="{EF7184DB-BF1B-4BDA-9716-562919337DEA}" destId="{20EC546B-FD8B-4898-B46F-6FE8DCBD44C3}" srcOrd="0" destOrd="0" presId="urn:microsoft.com/office/officeart/2005/8/layout/radial5"/>
    <dgm:cxn modelId="{5DAF7C3D-C229-43E7-BA62-E3F9D7AE6626}" type="presParOf" srcId="{81BC2A76-59A0-498D-A9DA-BCDCB82C606D}" destId="{68D6C64B-E115-4A7C-ACD6-8E04632CD254}" srcOrd="8" destOrd="0" presId="urn:microsoft.com/office/officeart/2005/8/layout/radial5"/>
    <dgm:cxn modelId="{10F9DC3B-CA95-40EA-8380-B544D6ABA80E}" type="presParOf" srcId="{81BC2A76-59A0-498D-A9DA-BCDCB82C606D}" destId="{F3ED0915-EAD3-4462-BF0F-33F9561DDAF8}" srcOrd="9" destOrd="0" presId="urn:microsoft.com/office/officeart/2005/8/layout/radial5"/>
    <dgm:cxn modelId="{902C627F-0CDA-422C-8B25-946844362FE4}" type="presParOf" srcId="{F3ED0915-EAD3-4462-BF0F-33F9561DDAF8}" destId="{A316B2FB-DF99-4648-92A7-F2E6F82B724A}" srcOrd="0" destOrd="0" presId="urn:microsoft.com/office/officeart/2005/8/layout/radial5"/>
    <dgm:cxn modelId="{63C8F660-B1FE-434C-9FB3-3A44E5CEBE7E}" type="presParOf" srcId="{81BC2A76-59A0-498D-A9DA-BCDCB82C606D}" destId="{63431D5C-48F9-4EB4-856F-D08FA80BE477}" srcOrd="10" destOrd="0" presId="urn:microsoft.com/office/officeart/2005/8/layout/radial5"/>
    <dgm:cxn modelId="{2D70104E-AB2C-453C-AEE0-C29D77E9DD8C}" type="presParOf" srcId="{81BC2A76-59A0-498D-A9DA-BCDCB82C606D}" destId="{AF46EB30-C94F-47C1-A16A-9F42BE7891A2}" srcOrd="11" destOrd="0" presId="urn:microsoft.com/office/officeart/2005/8/layout/radial5"/>
    <dgm:cxn modelId="{0AB20F8C-07DE-47F4-9AB4-03F9592B554B}" type="presParOf" srcId="{AF46EB30-C94F-47C1-A16A-9F42BE7891A2}" destId="{6A11E55C-31AD-428F-93FB-E81F4D6232D0}" srcOrd="0" destOrd="0" presId="urn:microsoft.com/office/officeart/2005/8/layout/radial5"/>
    <dgm:cxn modelId="{78B0317F-39E9-490D-8D18-AE4EBA096D75}" type="presParOf" srcId="{81BC2A76-59A0-498D-A9DA-BCDCB82C606D}" destId="{D32B7381-42B2-4947-9DE7-2B56484A290F}" srcOrd="12" destOrd="0" presId="urn:microsoft.com/office/officeart/2005/8/layout/radial5"/>
    <dgm:cxn modelId="{35FE77EB-7BD2-448E-9568-5110E38F2913}" type="presParOf" srcId="{81BC2A76-59A0-498D-A9DA-BCDCB82C606D}" destId="{D0B2316D-E8C2-4209-B3B8-A64C411D7A0F}" srcOrd="13" destOrd="0" presId="urn:microsoft.com/office/officeart/2005/8/layout/radial5"/>
    <dgm:cxn modelId="{C354644A-0985-4EB0-99BD-B30F7E74AD5B}" type="presParOf" srcId="{D0B2316D-E8C2-4209-B3B8-A64C411D7A0F}" destId="{ECD7AD90-8CAC-4E4E-B672-4DFF3A6E4A3D}" srcOrd="0" destOrd="0" presId="urn:microsoft.com/office/officeart/2005/8/layout/radial5"/>
    <dgm:cxn modelId="{DA16D3FA-6DAA-4761-A577-FA0978E2D1FD}" type="presParOf" srcId="{81BC2A76-59A0-498D-A9DA-BCDCB82C606D}" destId="{43091728-9476-4989-AAFE-E15B127D141C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2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22725-4EDA-488E-B627-6CD3328BE227}" type="datetimeFigureOut">
              <a:rPr lang="en-GB" smtClean="0"/>
              <a:t>10/07/2018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9752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2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1DE608-04F0-43F0-874F-050C20E941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79068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4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D40A8B-4640-43B4-BCCD-AF6F355D22BA}" type="datetimeFigureOut">
              <a:rPr lang="en-GB" smtClean="0"/>
              <a:t>10/07/2018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30095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30095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61C8F-A293-4044-9268-B087589AE6C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6717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FB915-5D3E-411D-AC1D-7928A04C3DFA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845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5F79-51CE-4D0F-963D-7C9912A1500D}" type="datetimeFigureOut">
              <a:rPr lang="en-GB" smtClean="0"/>
              <a:t>10/07/2018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82E1-8048-4BED-AE5D-DDB6F3F4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060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5F79-51CE-4D0F-963D-7C9912A1500D}" type="datetimeFigureOut">
              <a:rPr lang="en-GB" smtClean="0"/>
              <a:t>10/07/2018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82E1-8048-4BED-AE5D-DDB6F3F4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6815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5F79-51CE-4D0F-963D-7C9912A1500D}" type="datetimeFigureOut">
              <a:rPr lang="en-GB" smtClean="0"/>
              <a:t>10/07/2018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82E1-8048-4BED-AE5D-DDB6F3F4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8753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no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67544" y="1556796"/>
            <a:ext cx="7772400" cy="960107"/>
          </a:xfrm>
        </p:spPr>
        <p:txBody>
          <a:bodyPr anchor="t">
            <a:noAutofit/>
          </a:bodyPr>
          <a:lstStyle>
            <a:lvl1pPr>
              <a:defRPr sz="4800" baseline="0"/>
            </a:lvl1pPr>
          </a:lstStyle>
          <a:p>
            <a:r>
              <a:rPr lang="en-US" dirty="0"/>
              <a:t>click to add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67544" y="25527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chemeClr val="tx1"/>
                </a:solidFill>
              </a:defRPr>
            </a:lvl1pPr>
            <a:lvl2pPr marL="457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4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13298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icture -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67544" y="1556796"/>
            <a:ext cx="7772400" cy="960107"/>
          </a:xfrm>
        </p:spPr>
        <p:txBody>
          <a:bodyPr anchor="t">
            <a:noAutofit/>
          </a:bodyPr>
          <a:lstStyle>
            <a:lvl1pPr>
              <a:defRPr sz="4800" baseline="0"/>
            </a:lvl1pPr>
          </a:lstStyle>
          <a:p>
            <a:r>
              <a:rPr lang="en-US" dirty="0"/>
              <a:t>click to add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67544" y="25527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chemeClr val="tx1"/>
                </a:solidFill>
              </a:defRPr>
            </a:lvl1pPr>
            <a:lvl2pPr marL="457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4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subtitle</a:t>
            </a:r>
            <a:endParaRPr lang="en-GB" dirty="0"/>
          </a:p>
        </p:txBody>
      </p:sp>
      <p:sp>
        <p:nvSpPr>
          <p:cNvPr id="4" name="Picture Placeholder 2"/>
          <p:cNvSpPr>
            <a:spLocks noGrp="1" noChangeAspect="1"/>
          </p:cNvSpPr>
          <p:nvPr>
            <p:ph type="pic" idx="10"/>
          </p:nvPr>
        </p:nvSpPr>
        <p:spPr>
          <a:xfrm>
            <a:off x="5687738" y="4019080"/>
            <a:ext cx="2880000" cy="2560000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5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4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239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icture -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19966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Brand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67544" y="1556796"/>
            <a:ext cx="7772400" cy="960107"/>
          </a:xfrm>
        </p:spPr>
        <p:txBody>
          <a:bodyPr anchor="t">
            <a:noAutofit/>
          </a:bodyPr>
          <a:lstStyle>
            <a:lvl1pPr>
              <a:defRPr sz="4800" baseline="0"/>
            </a:lvl1pPr>
          </a:lstStyle>
          <a:p>
            <a:r>
              <a:rPr lang="en-US" dirty="0"/>
              <a:t>click to add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67544" y="25527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chemeClr val="tx1"/>
                </a:solidFill>
              </a:defRPr>
            </a:lvl1pPr>
            <a:lvl2pPr marL="457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4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subtitle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392" y="4005067"/>
            <a:ext cx="1628346" cy="2573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6026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Content - Picture -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67545" y="1556792"/>
            <a:ext cx="5364596" cy="720080"/>
          </a:xfrm>
        </p:spPr>
        <p:txBody>
          <a:bodyPr anchor="t">
            <a:noAutofit/>
          </a:bodyPr>
          <a:lstStyle>
            <a:lvl1pPr>
              <a:defRPr sz="2400" baseline="0"/>
            </a:lvl1pPr>
          </a:lstStyle>
          <a:p>
            <a:r>
              <a:rPr lang="en-US" dirty="0"/>
              <a:t>click to add title</a:t>
            </a:r>
            <a:endParaRPr lang="en-GB" dirty="0"/>
          </a:p>
        </p:txBody>
      </p:sp>
      <p:sp>
        <p:nvSpPr>
          <p:cNvPr id="4" name="Picture Placeholder 2"/>
          <p:cNvSpPr>
            <a:spLocks noGrp="1" noChangeAspect="1"/>
          </p:cNvSpPr>
          <p:nvPr>
            <p:ph type="pic" idx="10"/>
          </p:nvPr>
        </p:nvSpPr>
        <p:spPr>
          <a:xfrm>
            <a:off x="5868145" y="1184735"/>
            <a:ext cx="2699594" cy="5402564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5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4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5868145" y="645584"/>
            <a:ext cx="2699594" cy="527048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Font typeface="Arial" panose="020B0604020202020204" pitchFamily="34" charset="0"/>
              <a:buNone/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468313" y="2324102"/>
            <a:ext cx="5364162" cy="3985684"/>
          </a:xfrm>
        </p:spPr>
        <p:txBody>
          <a:bodyPr>
            <a:normAutofit/>
          </a:bodyPr>
          <a:lstStyle>
            <a:lvl1pPr marL="251988" indent="-251988">
              <a:spcBef>
                <a:spcPts val="0"/>
              </a:spcBef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74720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Content - Picture -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67545" y="1556792"/>
            <a:ext cx="5364596" cy="720080"/>
          </a:xfrm>
        </p:spPr>
        <p:txBody>
          <a:bodyPr anchor="t">
            <a:noAutofit/>
          </a:bodyPr>
          <a:lstStyle>
            <a:lvl1pPr>
              <a:defRPr sz="2400" baseline="0"/>
            </a:lvl1pPr>
          </a:lstStyle>
          <a:p>
            <a:r>
              <a:rPr lang="en-US" dirty="0"/>
              <a:t>click to add title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5868145" y="645584"/>
            <a:ext cx="2699594" cy="527048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Font typeface="Arial" panose="020B0604020202020204" pitchFamily="34" charset="0"/>
              <a:buNone/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468316" y="2324102"/>
            <a:ext cx="5183807" cy="3985684"/>
          </a:xfrm>
        </p:spPr>
        <p:txBody>
          <a:bodyPr>
            <a:normAutofit/>
          </a:bodyPr>
          <a:lstStyle>
            <a:lvl1pPr marL="251988" indent="-251988">
              <a:spcBef>
                <a:spcPts val="0"/>
              </a:spcBef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2"/>
          <p:cNvSpPr>
            <a:spLocks noGrp="1" noChangeAspect="1"/>
          </p:cNvSpPr>
          <p:nvPr>
            <p:ph type="pic" idx="10"/>
          </p:nvPr>
        </p:nvSpPr>
        <p:spPr>
          <a:xfrm>
            <a:off x="5690203" y="2324877"/>
            <a:ext cx="2880000" cy="2560000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5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4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84977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Content - 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67545" y="1556792"/>
            <a:ext cx="5364596" cy="720080"/>
          </a:xfrm>
        </p:spPr>
        <p:txBody>
          <a:bodyPr anchor="t">
            <a:noAutofit/>
          </a:bodyPr>
          <a:lstStyle>
            <a:lvl1pPr>
              <a:defRPr sz="2400" baseline="0"/>
            </a:lvl1pPr>
          </a:lstStyle>
          <a:p>
            <a:r>
              <a:rPr lang="en-US" dirty="0"/>
              <a:t>click to add title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5868145" y="645584"/>
            <a:ext cx="2699594" cy="527048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Font typeface="Arial" panose="020B0604020202020204" pitchFamily="34" charset="0"/>
              <a:buNone/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468316" y="2324102"/>
            <a:ext cx="5183807" cy="3985684"/>
          </a:xfrm>
        </p:spPr>
        <p:txBody>
          <a:bodyPr>
            <a:normAutofit/>
          </a:bodyPr>
          <a:lstStyle>
            <a:lvl1pPr marL="251988" indent="-251988">
              <a:spcBef>
                <a:spcPts val="0"/>
              </a:spcBef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6106690" y="1845735"/>
            <a:ext cx="2461754" cy="4197308"/>
          </a:xfrm>
          <a:custGeom>
            <a:avLst/>
            <a:gdLst>
              <a:gd name="connsiteX0" fmla="*/ 3 w 2808312"/>
              <a:gd name="connsiteY0" fmla="*/ 1565086 h 4097460"/>
              <a:gd name="connsiteX1" fmla="*/ 1404156 w 2808312"/>
              <a:gd name="connsiteY1" fmla="*/ 0 h 4097460"/>
              <a:gd name="connsiteX2" fmla="*/ 2808309 w 2808312"/>
              <a:gd name="connsiteY2" fmla="*/ 1565086 h 4097460"/>
              <a:gd name="connsiteX3" fmla="*/ 2271970 w 2808312"/>
              <a:gd name="connsiteY3" fmla="*/ 4097450 h 4097460"/>
              <a:gd name="connsiteX4" fmla="*/ 536342 w 2808312"/>
              <a:gd name="connsiteY4" fmla="*/ 4097450 h 4097460"/>
              <a:gd name="connsiteX5" fmla="*/ 3 w 2808312"/>
              <a:gd name="connsiteY5" fmla="*/ 1565086 h 4097460"/>
              <a:gd name="connsiteX0" fmla="*/ 0 w 2808306"/>
              <a:gd name="connsiteY0" fmla="*/ 1565086 h 4097450"/>
              <a:gd name="connsiteX1" fmla="*/ 1404153 w 2808306"/>
              <a:gd name="connsiteY1" fmla="*/ 0 h 4097450"/>
              <a:gd name="connsiteX2" fmla="*/ 2808306 w 2808306"/>
              <a:gd name="connsiteY2" fmla="*/ 1565086 h 4097450"/>
              <a:gd name="connsiteX3" fmla="*/ 2271967 w 2808306"/>
              <a:gd name="connsiteY3" fmla="*/ 4097450 h 4097450"/>
              <a:gd name="connsiteX4" fmla="*/ 536339 w 2808306"/>
              <a:gd name="connsiteY4" fmla="*/ 4097450 h 4097450"/>
              <a:gd name="connsiteX5" fmla="*/ 0 w 2808306"/>
              <a:gd name="connsiteY5" fmla="*/ 1565086 h 4097450"/>
              <a:gd name="connsiteX0" fmla="*/ 36856 w 2845162"/>
              <a:gd name="connsiteY0" fmla="*/ 1565086 h 4097450"/>
              <a:gd name="connsiteX1" fmla="*/ 1441009 w 2845162"/>
              <a:gd name="connsiteY1" fmla="*/ 0 h 4097450"/>
              <a:gd name="connsiteX2" fmla="*/ 2845162 w 2845162"/>
              <a:gd name="connsiteY2" fmla="*/ 1565086 h 4097450"/>
              <a:gd name="connsiteX3" fmla="*/ 2308823 w 2845162"/>
              <a:gd name="connsiteY3" fmla="*/ 4097450 h 4097450"/>
              <a:gd name="connsiteX4" fmla="*/ 573195 w 2845162"/>
              <a:gd name="connsiteY4" fmla="*/ 4097450 h 4097450"/>
              <a:gd name="connsiteX5" fmla="*/ 36856 w 2845162"/>
              <a:gd name="connsiteY5" fmla="*/ 1565086 h 4097450"/>
              <a:gd name="connsiteX0" fmla="*/ 36856 w 2882018"/>
              <a:gd name="connsiteY0" fmla="*/ 1565086 h 4097450"/>
              <a:gd name="connsiteX1" fmla="*/ 1441009 w 2882018"/>
              <a:gd name="connsiteY1" fmla="*/ 0 h 4097450"/>
              <a:gd name="connsiteX2" fmla="*/ 2845162 w 2882018"/>
              <a:gd name="connsiteY2" fmla="*/ 1565086 h 4097450"/>
              <a:gd name="connsiteX3" fmla="*/ 2308823 w 2882018"/>
              <a:gd name="connsiteY3" fmla="*/ 4097450 h 4097450"/>
              <a:gd name="connsiteX4" fmla="*/ 573195 w 2882018"/>
              <a:gd name="connsiteY4" fmla="*/ 4097450 h 4097450"/>
              <a:gd name="connsiteX5" fmla="*/ 36856 w 2882018"/>
              <a:gd name="connsiteY5" fmla="*/ 1565086 h 4097450"/>
              <a:gd name="connsiteX0" fmla="*/ 29664 w 3004479"/>
              <a:gd name="connsiteY0" fmla="*/ 2329361 h 4368318"/>
              <a:gd name="connsiteX1" fmla="*/ 1563470 w 3004479"/>
              <a:gd name="connsiteY1" fmla="*/ 0 h 4368318"/>
              <a:gd name="connsiteX2" fmla="*/ 2967623 w 3004479"/>
              <a:gd name="connsiteY2" fmla="*/ 1565086 h 4368318"/>
              <a:gd name="connsiteX3" fmla="*/ 2431284 w 3004479"/>
              <a:gd name="connsiteY3" fmla="*/ 4097450 h 4368318"/>
              <a:gd name="connsiteX4" fmla="*/ 695656 w 3004479"/>
              <a:gd name="connsiteY4" fmla="*/ 4097450 h 4368318"/>
              <a:gd name="connsiteX5" fmla="*/ 29664 w 3004479"/>
              <a:gd name="connsiteY5" fmla="*/ 2329361 h 4368318"/>
              <a:gd name="connsiteX0" fmla="*/ 29664 w 3146516"/>
              <a:gd name="connsiteY0" fmla="*/ 2329361 h 4316758"/>
              <a:gd name="connsiteX1" fmla="*/ 1563470 w 3146516"/>
              <a:gd name="connsiteY1" fmla="*/ 0 h 4316758"/>
              <a:gd name="connsiteX2" fmla="*/ 3117748 w 3146516"/>
              <a:gd name="connsiteY2" fmla="*/ 2356656 h 4316758"/>
              <a:gd name="connsiteX3" fmla="*/ 2431284 w 3146516"/>
              <a:gd name="connsiteY3" fmla="*/ 4097450 h 4316758"/>
              <a:gd name="connsiteX4" fmla="*/ 695656 w 3146516"/>
              <a:gd name="connsiteY4" fmla="*/ 4097450 h 4316758"/>
              <a:gd name="connsiteX5" fmla="*/ 29664 w 3146516"/>
              <a:gd name="connsiteY5" fmla="*/ 2329361 h 4316758"/>
              <a:gd name="connsiteX0" fmla="*/ 168624 w 3285476"/>
              <a:gd name="connsiteY0" fmla="*/ 2329361 h 4316758"/>
              <a:gd name="connsiteX1" fmla="*/ 1702430 w 3285476"/>
              <a:gd name="connsiteY1" fmla="*/ 0 h 4316758"/>
              <a:gd name="connsiteX2" fmla="*/ 3256708 w 3285476"/>
              <a:gd name="connsiteY2" fmla="*/ 2356656 h 4316758"/>
              <a:gd name="connsiteX3" fmla="*/ 2570244 w 3285476"/>
              <a:gd name="connsiteY3" fmla="*/ 4097450 h 4316758"/>
              <a:gd name="connsiteX4" fmla="*/ 834616 w 3285476"/>
              <a:gd name="connsiteY4" fmla="*/ 4097450 h 4316758"/>
              <a:gd name="connsiteX5" fmla="*/ 168624 w 3285476"/>
              <a:gd name="connsiteY5" fmla="*/ 2329361 h 4316758"/>
              <a:gd name="connsiteX0" fmla="*/ 1700 w 3118552"/>
              <a:gd name="connsiteY0" fmla="*/ 2329361 h 4316758"/>
              <a:gd name="connsiteX1" fmla="*/ 1535506 w 3118552"/>
              <a:gd name="connsiteY1" fmla="*/ 0 h 4316758"/>
              <a:gd name="connsiteX2" fmla="*/ 3089784 w 3118552"/>
              <a:gd name="connsiteY2" fmla="*/ 2356656 h 4316758"/>
              <a:gd name="connsiteX3" fmla="*/ 2403320 w 3118552"/>
              <a:gd name="connsiteY3" fmla="*/ 4097450 h 4316758"/>
              <a:gd name="connsiteX4" fmla="*/ 667692 w 3118552"/>
              <a:gd name="connsiteY4" fmla="*/ 4097450 h 4316758"/>
              <a:gd name="connsiteX5" fmla="*/ 1700 w 3118552"/>
              <a:gd name="connsiteY5" fmla="*/ 2329361 h 4316758"/>
              <a:gd name="connsiteX0" fmla="*/ 40 w 3116892"/>
              <a:gd name="connsiteY0" fmla="*/ 2329361 h 4316758"/>
              <a:gd name="connsiteX1" fmla="*/ 1533846 w 3116892"/>
              <a:gd name="connsiteY1" fmla="*/ 0 h 4316758"/>
              <a:gd name="connsiteX2" fmla="*/ 3088124 w 3116892"/>
              <a:gd name="connsiteY2" fmla="*/ 2356656 h 4316758"/>
              <a:gd name="connsiteX3" fmla="*/ 2401660 w 3116892"/>
              <a:gd name="connsiteY3" fmla="*/ 4097450 h 4316758"/>
              <a:gd name="connsiteX4" fmla="*/ 666032 w 3116892"/>
              <a:gd name="connsiteY4" fmla="*/ 4097450 h 4316758"/>
              <a:gd name="connsiteX5" fmla="*/ 40 w 3116892"/>
              <a:gd name="connsiteY5" fmla="*/ 2329361 h 4316758"/>
              <a:gd name="connsiteX0" fmla="*/ 40 w 3257172"/>
              <a:gd name="connsiteY0" fmla="*/ 2329361 h 4316758"/>
              <a:gd name="connsiteX1" fmla="*/ 1533846 w 3257172"/>
              <a:gd name="connsiteY1" fmla="*/ 0 h 4316758"/>
              <a:gd name="connsiteX2" fmla="*/ 3088124 w 3257172"/>
              <a:gd name="connsiteY2" fmla="*/ 2356656 h 4316758"/>
              <a:gd name="connsiteX3" fmla="*/ 2401660 w 3257172"/>
              <a:gd name="connsiteY3" fmla="*/ 4097450 h 4316758"/>
              <a:gd name="connsiteX4" fmla="*/ 666032 w 3257172"/>
              <a:gd name="connsiteY4" fmla="*/ 4097450 h 4316758"/>
              <a:gd name="connsiteX5" fmla="*/ 40 w 3257172"/>
              <a:gd name="connsiteY5" fmla="*/ 2329361 h 4316758"/>
              <a:gd name="connsiteX0" fmla="*/ 40 w 3088225"/>
              <a:gd name="connsiteY0" fmla="*/ 2329361 h 4316758"/>
              <a:gd name="connsiteX1" fmla="*/ 1533846 w 3088225"/>
              <a:gd name="connsiteY1" fmla="*/ 0 h 4316758"/>
              <a:gd name="connsiteX2" fmla="*/ 3088124 w 3088225"/>
              <a:gd name="connsiteY2" fmla="*/ 2356656 h 4316758"/>
              <a:gd name="connsiteX3" fmla="*/ 2401660 w 3088225"/>
              <a:gd name="connsiteY3" fmla="*/ 4097450 h 4316758"/>
              <a:gd name="connsiteX4" fmla="*/ 666032 w 3088225"/>
              <a:gd name="connsiteY4" fmla="*/ 4097450 h 4316758"/>
              <a:gd name="connsiteX5" fmla="*/ 40 w 3088225"/>
              <a:gd name="connsiteY5" fmla="*/ 2329361 h 4316758"/>
              <a:gd name="connsiteX0" fmla="*/ 33460 w 3121647"/>
              <a:gd name="connsiteY0" fmla="*/ 2329361 h 4194475"/>
              <a:gd name="connsiteX1" fmla="*/ 1567266 w 3121647"/>
              <a:gd name="connsiteY1" fmla="*/ 0 h 4194475"/>
              <a:gd name="connsiteX2" fmla="*/ 3121544 w 3121647"/>
              <a:gd name="connsiteY2" fmla="*/ 2356656 h 4194475"/>
              <a:gd name="connsiteX3" fmla="*/ 2435080 w 3121647"/>
              <a:gd name="connsiteY3" fmla="*/ 4097450 h 4194475"/>
              <a:gd name="connsiteX4" fmla="*/ 665333 w 3121647"/>
              <a:gd name="connsiteY4" fmla="*/ 3797199 h 4194475"/>
              <a:gd name="connsiteX5" fmla="*/ 33460 w 3121647"/>
              <a:gd name="connsiteY5" fmla="*/ 2329361 h 4194475"/>
              <a:gd name="connsiteX0" fmla="*/ 32801 w 3143624"/>
              <a:gd name="connsiteY0" fmla="*/ 2329361 h 4020083"/>
              <a:gd name="connsiteX1" fmla="*/ 1566607 w 3143624"/>
              <a:gd name="connsiteY1" fmla="*/ 0 h 4020083"/>
              <a:gd name="connsiteX2" fmla="*/ 3120885 w 3143624"/>
              <a:gd name="connsiteY2" fmla="*/ 2356656 h 4020083"/>
              <a:gd name="connsiteX3" fmla="*/ 2366182 w 3143624"/>
              <a:gd name="connsiteY3" fmla="*/ 3865438 h 4020083"/>
              <a:gd name="connsiteX4" fmla="*/ 664674 w 3143624"/>
              <a:gd name="connsiteY4" fmla="*/ 3797199 h 4020083"/>
              <a:gd name="connsiteX5" fmla="*/ 32801 w 3143624"/>
              <a:gd name="connsiteY5" fmla="*/ 2329361 h 4020083"/>
              <a:gd name="connsiteX0" fmla="*/ 32801 w 3146956"/>
              <a:gd name="connsiteY0" fmla="*/ 2329361 h 4063232"/>
              <a:gd name="connsiteX1" fmla="*/ 1566607 w 3146956"/>
              <a:gd name="connsiteY1" fmla="*/ 0 h 4063232"/>
              <a:gd name="connsiteX2" fmla="*/ 3120885 w 3146956"/>
              <a:gd name="connsiteY2" fmla="*/ 2356656 h 4063232"/>
              <a:gd name="connsiteX3" fmla="*/ 2366182 w 3146956"/>
              <a:gd name="connsiteY3" fmla="*/ 3865438 h 4063232"/>
              <a:gd name="connsiteX4" fmla="*/ 664674 w 3146956"/>
              <a:gd name="connsiteY4" fmla="*/ 3797199 h 4063232"/>
              <a:gd name="connsiteX5" fmla="*/ 32801 w 3146956"/>
              <a:gd name="connsiteY5" fmla="*/ 2329361 h 4063232"/>
              <a:gd name="connsiteX0" fmla="*/ 37138 w 3151293"/>
              <a:gd name="connsiteY0" fmla="*/ 2329361 h 4096062"/>
              <a:gd name="connsiteX1" fmla="*/ 1570944 w 3151293"/>
              <a:gd name="connsiteY1" fmla="*/ 0 h 4096062"/>
              <a:gd name="connsiteX2" fmla="*/ 3125222 w 3151293"/>
              <a:gd name="connsiteY2" fmla="*/ 2356656 h 4096062"/>
              <a:gd name="connsiteX3" fmla="*/ 2370519 w 3151293"/>
              <a:gd name="connsiteY3" fmla="*/ 3865438 h 4096062"/>
              <a:gd name="connsiteX4" fmla="*/ 669011 w 3151293"/>
              <a:gd name="connsiteY4" fmla="*/ 3797199 h 4096062"/>
              <a:gd name="connsiteX5" fmla="*/ 37138 w 3151293"/>
              <a:gd name="connsiteY5" fmla="*/ 2329361 h 4096062"/>
              <a:gd name="connsiteX0" fmla="*/ 37138 w 3151293"/>
              <a:gd name="connsiteY0" fmla="*/ 2329361 h 4096062"/>
              <a:gd name="connsiteX1" fmla="*/ 1570944 w 3151293"/>
              <a:gd name="connsiteY1" fmla="*/ 0 h 4096062"/>
              <a:gd name="connsiteX2" fmla="*/ 3125222 w 3151293"/>
              <a:gd name="connsiteY2" fmla="*/ 2356656 h 4096062"/>
              <a:gd name="connsiteX3" fmla="*/ 2370519 w 3151293"/>
              <a:gd name="connsiteY3" fmla="*/ 3865438 h 4096062"/>
              <a:gd name="connsiteX4" fmla="*/ 669011 w 3151293"/>
              <a:gd name="connsiteY4" fmla="*/ 3797199 h 4096062"/>
              <a:gd name="connsiteX5" fmla="*/ 37138 w 3151293"/>
              <a:gd name="connsiteY5" fmla="*/ 2329361 h 4096062"/>
              <a:gd name="connsiteX0" fmla="*/ 37138 w 3151293"/>
              <a:gd name="connsiteY0" fmla="*/ 2329361 h 4096062"/>
              <a:gd name="connsiteX1" fmla="*/ 1570944 w 3151293"/>
              <a:gd name="connsiteY1" fmla="*/ 0 h 4096062"/>
              <a:gd name="connsiteX2" fmla="*/ 3125222 w 3151293"/>
              <a:gd name="connsiteY2" fmla="*/ 2356656 h 4096062"/>
              <a:gd name="connsiteX3" fmla="*/ 2370519 w 3151293"/>
              <a:gd name="connsiteY3" fmla="*/ 3865438 h 4096062"/>
              <a:gd name="connsiteX4" fmla="*/ 669011 w 3151293"/>
              <a:gd name="connsiteY4" fmla="*/ 3797199 h 4096062"/>
              <a:gd name="connsiteX5" fmla="*/ 37138 w 3151293"/>
              <a:gd name="connsiteY5" fmla="*/ 2329361 h 4096062"/>
              <a:gd name="connsiteX0" fmla="*/ 37138 w 3151293"/>
              <a:gd name="connsiteY0" fmla="*/ 2329361 h 4096062"/>
              <a:gd name="connsiteX1" fmla="*/ 1570944 w 3151293"/>
              <a:gd name="connsiteY1" fmla="*/ 0 h 4096062"/>
              <a:gd name="connsiteX2" fmla="*/ 3125222 w 3151293"/>
              <a:gd name="connsiteY2" fmla="*/ 2356656 h 4096062"/>
              <a:gd name="connsiteX3" fmla="*/ 2370519 w 3151293"/>
              <a:gd name="connsiteY3" fmla="*/ 3865438 h 4096062"/>
              <a:gd name="connsiteX4" fmla="*/ 669011 w 3151293"/>
              <a:gd name="connsiteY4" fmla="*/ 3797199 h 4096062"/>
              <a:gd name="connsiteX5" fmla="*/ 37138 w 3151293"/>
              <a:gd name="connsiteY5" fmla="*/ 2329361 h 4096062"/>
              <a:gd name="connsiteX0" fmla="*/ 37138 w 3151293"/>
              <a:gd name="connsiteY0" fmla="*/ 2329361 h 4096062"/>
              <a:gd name="connsiteX1" fmla="*/ 1570944 w 3151293"/>
              <a:gd name="connsiteY1" fmla="*/ 0 h 4096062"/>
              <a:gd name="connsiteX2" fmla="*/ 3125222 w 3151293"/>
              <a:gd name="connsiteY2" fmla="*/ 2356656 h 4096062"/>
              <a:gd name="connsiteX3" fmla="*/ 2370519 w 3151293"/>
              <a:gd name="connsiteY3" fmla="*/ 3865438 h 4096062"/>
              <a:gd name="connsiteX4" fmla="*/ 669011 w 3151293"/>
              <a:gd name="connsiteY4" fmla="*/ 3797199 h 4096062"/>
              <a:gd name="connsiteX5" fmla="*/ 37138 w 3151293"/>
              <a:gd name="connsiteY5" fmla="*/ 2329361 h 4096062"/>
              <a:gd name="connsiteX0" fmla="*/ 37138 w 3151293"/>
              <a:gd name="connsiteY0" fmla="*/ 2329361 h 4096062"/>
              <a:gd name="connsiteX1" fmla="*/ 1570944 w 3151293"/>
              <a:gd name="connsiteY1" fmla="*/ 0 h 4096062"/>
              <a:gd name="connsiteX2" fmla="*/ 3125222 w 3151293"/>
              <a:gd name="connsiteY2" fmla="*/ 2356656 h 4096062"/>
              <a:gd name="connsiteX3" fmla="*/ 2370519 w 3151293"/>
              <a:gd name="connsiteY3" fmla="*/ 3865438 h 4096062"/>
              <a:gd name="connsiteX4" fmla="*/ 669011 w 3151293"/>
              <a:gd name="connsiteY4" fmla="*/ 3797199 h 4096062"/>
              <a:gd name="connsiteX5" fmla="*/ 37138 w 3151293"/>
              <a:gd name="connsiteY5" fmla="*/ 2329361 h 4096062"/>
              <a:gd name="connsiteX0" fmla="*/ 37138 w 3147284"/>
              <a:gd name="connsiteY0" fmla="*/ 2329361 h 4096062"/>
              <a:gd name="connsiteX1" fmla="*/ 1570944 w 3147284"/>
              <a:gd name="connsiteY1" fmla="*/ 0 h 4096062"/>
              <a:gd name="connsiteX2" fmla="*/ 3125222 w 3147284"/>
              <a:gd name="connsiteY2" fmla="*/ 2356656 h 4096062"/>
              <a:gd name="connsiteX3" fmla="*/ 2370519 w 3147284"/>
              <a:gd name="connsiteY3" fmla="*/ 3865438 h 4096062"/>
              <a:gd name="connsiteX4" fmla="*/ 669011 w 3147284"/>
              <a:gd name="connsiteY4" fmla="*/ 3797199 h 4096062"/>
              <a:gd name="connsiteX5" fmla="*/ 37138 w 3147284"/>
              <a:gd name="connsiteY5" fmla="*/ 2329361 h 4096062"/>
              <a:gd name="connsiteX0" fmla="*/ 37138 w 3136485"/>
              <a:gd name="connsiteY0" fmla="*/ 2329361 h 4096062"/>
              <a:gd name="connsiteX1" fmla="*/ 1570944 w 3136485"/>
              <a:gd name="connsiteY1" fmla="*/ 0 h 4096062"/>
              <a:gd name="connsiteX2" fmla="*/ 3125222 w 3136485"/>
              <a:gd name="connsiteY2" fmla="*/ 2356656 h 4096062"/>
              <a:gd name="connsiteX3" fmla="*/ 2370519 w 3136485"/>
              <a:gd name="connsiteY3" fmla="*/ 3865438 h 4096062"/>
              <a:gd name="connsiteX4" fmla="*/ 669011 w 3136485"/>
              <a:gd name="connsiteY4" fmla="*/ 3797199 h 4096062"/>
              <a:gd name="connsiteX5" fmla="*/ 37138 w 3136485"/>
              <a:gd name="connsiteY5" fmla="*/ 2329361 h 4096062"/>
              <a:gd name="connsiteX0" fmla="*/ 37138 w 3143460"/>
              <a:gd name="connsiteY0" fmla="*/ 2329361 h 4096062"/>
              <a:gd name="connsiteX1" fmla="*/ 1570944 w 3143460"/>
              <a:gd name="connsiteY1" fmla="*/ 0 h 4096062"/>
              <a:gd name="connsiteX2" fmla="*/ 3125222 w 3143460"/>
              <a:gd name="connsiteY2" fmla="*/ 2356656 h 4096062"/>
              <a:gd name="connsiteX3" fmla="*/ 2370519 w 3143460"/>
              <a:gd name="connsiteY3" fmla="*/ 3865438 h 4096062"/>
              <a:gd name="connsiteX4" fmla="*/ 669011 w 3143460"/>
              <a:gd name="connsiteY4" fmla="*/ 3797199 h 4096062"/>
              <a:gd name="connsiteX5" fmla="*/ 37138 w 3143460"/>
              <a:gd name="connsiteY5" fmla="*/ 2329361 h 4096062"/>
              <a:gd name="connsiteX0" fmla="*/ 37138 w 3143217"/>
              <a:gd name="connsiteY0" fmla="*/ 2329361 h 4076974"/>
              <a:gd name="connsiteX1" fmla="*/ 1570944 w 3143217"/>
              <a:gd name="connsiteY1" fmla="*/ 0 h 4076974"/>
              <a:gd name="connsiteX2" fmla="*/ 3125222 w 3143217"/>
              <a:gd name="connsiteY2" fmla="*/ 2356656 h 4076974"/>
              <a:gd name="connsiteX3" fmla="*/ 2370519 w 3143217"/>
              <a:gd name="connsiteY3" fmla="*/ 3865438 h 4076974"/>
              <a:gd name="connsiteX4" fmla="*/ 669011 w 3143217"/>
              <a:gd name="connsiteY4" fmla="*/ 3797199 h 4076974"/>
              <a:gd name="connsiteX5" fmla="*/ 37138 w 3143217"/>
              <a:gd name="connsiteY5" fmla="*/ 2329361 h 4076974"/>
              <a:gd name="connsiteX0" fmla="*/ 27855 w 3133934"/>
              <a:gd name="connsiteY0" fmla="*/ 2329361 h 4076974"/>
              <a:gd name="connsiteX1" fmla="*/ 1561661 w 3133934"/>
              <a:gd name="connsiteY1" fmla="*/ 0 h 4076974"/>
              <a:gd name="connsiteX2" fmla="*/ 3115939 w 3133934"/>
              <a:gd name="connsiteY2" fmla="*/ 2356656 h 4076974"/>
              <a:gd name="connsiteX3" fmla="*/ 2361236 w 3133934"/>
              <a:gd name="connsiteY3" fmla="*/ 3865438 h 4076974"/>
              <a:gd name="connsiteX4" fmla="*/ 659728 w 3133934"/>
              <a:gd name="connsiteY4" fmla="*/ 3797199 h 4076974"/>
              <a:gd name="connsiteX5" fmla="*/ 27855 w 3133934"/>
              <a:gd name="connsiteY5" fmla="*/ 2329361 h 4076974"/>
              <a:gd name="connsiteX0" fmla="*/ 27855 w 3135804"/>
              <a:gd name="connsiteY0" fmla="*/ 2329361 h 4076974"/>
              <a:gd name="connsiteX1" fmla="*/ 1561661 w 3135804"/>
              <a:gd name="connsiteY1" fmla="*/ 0 h 4076974"/>
              <a:gd name="connsiteX2" fmla="*/ 3115939 w 3135804"/>
              <a:gd name="connsiteY2" fmla="*/ 2356656 h 4076974"/>
              <a:gd name="connsiteX3" fmla="*/ 2361236 w 3135804"/>
              <a:gd name="connsiteY3" fmla="*/ 3865438 h 4076974"/>
              <a:gd name="connsiteX4" fmla="*/ 659728 w 3135804"/>
              <a:gd name="connsiteY4" fmla="*/ 3797199 h 4076974"/>
              <a:gd name="connsiteX5" fmla="*/ 27855 w 3135804"/>
              <a:gd name="connsiteY5" fmla="*/ 2329361 h 4076974"/>
              <a:gd name="connsiteX0" fmla="*/ 27855 w 3128662"/>
              <a:gd name="connsiteY0" fmla="*/ 2329361 h 4076974"/>
              <a:gd name="connsiteX1" fmla="*/ 1561661 w 3128662"/>
              <a:gd name="connsiteY1" fmla="*/ 0 h 4076974"/>
              <a:gd name="connsiteX2" fmla="*/ 3115939 w 3128662"/>
              <a:gd name="connsiteY2" fmla="*/ 2356656 h 4076974"/>
              <a:gd name="connsiteX3" fmla="*/ 2361236 w 3128662"/>
              <a:gd name="connsiteY3" fmla="*/ 3865438 h 4076974"/>
              <a:gd name="connsiteX4" fmla="*/ 659728 w 3128662"/>
              <a:gd name="connsiteY4" fmla="*/ 3797199 h 4076974"/>
              <a:gd name="connsiteX5" fmla="*/ 27855 w 3128662"/>
              <a:gd name="connsiteY5" fmla="*/ 2329361 h 4076974"/>
              <a:gd name="connsiteX0" fmla="*/ 27855 w 3137724"/>
              <a:gd name="connsiteY0" fmla="*/ 2329361 h 4076974"/>
              <a:gd name="connsiteX1" fmla="*/ 1561661 w 3137724"/>
              <a:gd name="connsiteY1" fmla="*/ 0 h 4076974"/>
              <a:gd name="connsiteX2" fmla="*/ 3115939 w 3137724"/>
              <a:gd name="connsiteY2" fmla="*/ 2356656 h 4076974"/>
              <a:gd name="connsiteX3" fmla="*/ 2361236 w 3137724"/>
              <a:gd name="connsiteY3" fmla="*/ 3865438 h 4076974"/>
              <a:gd name="connsiteX4" fmla="*/ 659728 w 3137724"/>
              <a:gd name="connsiteY4" fmla="*/ 3797199 h 4076974"/>
              <a:gd name="connsiteX5" fmla="*/ 27855 w 3137724"/>
              <a:gd name="connsiteY5" fmla="*/ 2329361 h 4076974"/>
              <a:gd name="connsiteX0" fmla="*/ 27855 w 3136929"/>
              <a:gd name="connsiteY0" fmla="*/ 2329361 h 4082382"/>
              <a:gd name="connsiteX1" fmla="*/ 1561661 w 3136929"/>
              <a:gd name="connsiteY1" fmla="*/ 0 h 4082382"/>
              <a:gd name="connsiteX2" fmla="*/ 3115939 w 3136929"/>
              <a:gd name="connsiteY2" fmla="*/ 2356656 h 4082382"/>
              <a:gd name="connsiteX3" fmla="*/ 2361236 w 3136929"/>
              <a:gd name="connsiteY3" fmla="*/ 3865438 h 4082382"/>
              <a:gd name="connsiteX4" fmla="*/ 659728 w 3136929"/>
              <a:gd name="connsiteY4" fmla="*/ 3797199 h 4082382"/>
              <a:gd name="connsiteX5" fmla="*/ 27855 w 3136929"/>
              <a:gd name="connsiteY5" fmla="*/ 2329361 h 4082382"/>
              <a:gd name="connsiteX0" fmla="*/ 2046 w 3111120"/>
              <a:gd name="connsiteY0" fmla="*/ 2329361 h 4082382"/>
              <a:gd name="connsiteX1" fmla="*/ 1535852 w 3111120"/>
              <a:gd name="connsiteY1" fmla="*/ 0 h 4082382"/>
              <a:gd name="connsiteX2" fmla="*/ 3090130 w 3111120"/>
              <a:gd name="connsiteY2" fmla="*/ 2356656 h 4082382"/>
              <a:gd name="connsiteX3" fmla="*/ 2335427 w 3111120"/>
              <a:gd name="connsiteY3" fmla="*/ 3865438 h 4082382"/>
              <a:gd name="connsiteX4" fmla="*/ 633919 w 3111120"/>
              <a:gd name="connsiteY4" fmla="*/ 3797199 h 4082382"/>
              <a:gd name="connsiteX5" fmla="*/ 2046 w 3111120"/>
              <a:gd name="connsiteY5" fmla="*/ 2329361 h 4082382"/>
              <a:gd name="connsiteX0" fmla="*/ 396 w 3109470"/>
              <a:gd name="connsiteY0" fmla="*/ 2329361 h 4082382"/>
              <a:gd name="connsiteX1" fmla="*/ 1534202 w 3109470"/>
              <a:gd name="connsiteY1" fmla="*/ 0 h 4082382"/>
              <a:gd name="connsiteX2" fmla="*/ 3088480 w 3109470"/>
              <a:gd name="connsiteY2" fmla="*/ 2356656 h 4082382"/>
              <a:gd name="connsiteX3" fmla="*/ 2333777 w 3109470"/>
              <a:gd name="connsiteY3" fmla="*/ 3865438 h 4082382"/>
              <a:gd name="connsiteX4" fmla="*/ 632269 w 3109470"/>
              <a:gd name="connsiteY4" fmla="*/ 3797199 h 4082382"/>
              <a:gd name="connsiteX5" fmla="*/ 396 w 3109470"/>
              <a:gd name="connsiteY5" fmla="*/ 2329361 h 4082382"/>
              <a:gd name="connsiteX0" fmla="*/ 375 w 3150392"/>
              <a:gd name="connsiteY0" fmla="*/ 2595492 h 4035583"/>
              <a:gd name="connsiteX1" fmla="*/ 1575124 w 3150392"/>
              <a:gd name="connsiteY1" fmla="*/ 0 h 4035583"/>
              <a:gd name="connsiteX2" fmla="*/ 3129402 w 3150392"/>
              <a:gd name="connsiteY2" fmla="*/ 2356656 h 4035583"/>
              <a:gd name="connsiteX3" fmla="*/ 2374699 w 3150392"/>
              <a:gd name="connsiteY3" fmla="*/ 3865438 h 4035583"/>
              <a:gd name="connsiteX4" fmla="*/ 673191 w 3150392"/>
              <a:gd name="connsiteY4" fmla="*/ 3797199 h 4035583"/>
              <a:gd name="connsiteX5" fmla="*/ 375 w 3150392"/>
              <a:gd name="connsiteY5" fmla="*/ 2595492 h 4035583"/>
              <a:gd name="connsiteX0" fmla="*/ 473 w 3150490"/>
              <a:gd name="connsiteY0" fmla="*/ 2595492 h 4035583"/>
              <a:gd name="connsiteX1" fmla="*/ 1575222 w 3150490"/>
              <a:gd name="connsiteY1" fmla="*/ 0 h 4035583"/>
              <a:gd name="connsiteX2" fmla="*/ 3129500 w 3150490"/>
              <a:gd name="connsiteY2" fmla="*/ 2356656 h 4035583"/>
              <a:gd name="connsiteX3" fmla="*/ 2374797 w 3150490"/>
              <a:gd name="connsiteY3" fmla="*/ 3865438 h 4035583"/>
              <a:gd name="connsiteX4" fmla="*/ 673289 w 3150490"/>
              <a:gd name="connsiteY4" fmla="*/ 3797199 h 4035583"/>
              <a:gd name="connsiteX5" fmla="*/ 473 w 3150490"/>
              <a:gd name="connsiteY5" fmla="*/ 2595492 h 4035583"/>
              <a:gd name="connsiteX0" fmla="*/ 168 w 3150185"/>
              <a:gd name="connsiteY0" fmla="*/ 2595492 h 4035583"/>
              <a:gd name="connsiteX1" fmla="*/ 1574917 w 3150185"/>
              <a:gd name="connsiteY1" fmla="*/ 0 h 4035583"/>
              <a:gd name="connsiteX2" fmla="*/ 3129195 w 3150185"/>
              <a:gd name="connsiteY2" fmla="*/ 2356656 h 4035583"/>
              <a:gd name="connsiteX3" fmla="*/ 2374492 w 3150185"/>
              <a:gd name="connsiteY3" fmla="*/ 3865438 h 4035583"/>
              <a:gd name="connsiteX4" fmla="*/ 672984 w 3150185"/>
              <a:gd name="connsiteY4" fmla="*/ 3797199 h 4035583"/>
              <a:gd name="connsiteX5" fmla="*/ 168 w 3150185"/>
              <a:gd name="connsiteY5" fmla="*/ 2595492 h 4035583"/>
              <a:gd name="connsiteX0" fmla="*/ 170 w 3143364"/>
              <a:gd name="connsiteY0" fmla="*/ 2527254 h 4038855"/>
              <a:gd name="connsiteX1" fmla="*/ 1568096 w 3143364"/>
              <a:gd name="connsiteY1" fmla="*/ 0 h 4038855"/>
              <a:gd name="connsiteX2" fmla="*/ 3122374 w 3143364"/>
              <a:gd name="connsiteY2" fmla="*/ 2356656 h 4038855"/>
              <a:gd name="connsiteX3" fmla="*/ 2367671 w 3143364"/>
              <a:gd name="connsiteY3" fmla="*/ 3865438 h 4038855"/>
              <a:gd name="connsiteX4" fmla="*/ 666163 w 3143364"/>
              <a:gd name="connsiteY4" fmla="*/ 3797199 h 4038855"/>
              <a:gd name="connsiteX5" fmla="*/ 170 w 3143364"/>
              <a:gd name="connsiteY5" fmla="*/ 2527254 h 4038855"/>
              <a:gd name="connsiteX0" fmla="*/ 1 w 3143195"/>
              <a:gd name="connsiteY0" fmla="*/ 2527254 h 4038855"/>
              <a:gd name="connsiteX1" fmla="*/ 1567927 w 3143195"/>
              <a:gd name="connsiteY1" fmla="*/ 0 h 4038855"/>
              <a:gd name="connsiteX2" fmla="*/ 3122205 w 3143195"/>
              <a:gd name="connsiteY2" fmla="*/ 2356656 h 4038855"/>
              <a:gd name="connsiteX3" fmla="*/ 2367502 w 3143195"/>
              <a:gd name="connsiteY3" fmla="*/ 3865438 h 4038855"/>
              <a:gd name="connsiteX4" fmla="*/ 665994 w 3143195"/>
              <a:gd name="connsiteY4" fmla="*/ 3797199 h 4038855"/>
              <a:gd name="connsiteX5" fmla="*/ 1 w 3143195"/>
              <a:gd name="connsiteY5" fmla="*/ 2527254 h 4038855"/>
              <a:gd name="connsiteX0" fmla="*/ 0 w 3143194"/>
              <a:gd name="connsiteY0" fmla="*/ 2527254 h 3866251"/>
              <a:gd name="connsiteX1" fmla="*/ 1567926 w 3143194"/>
              <a:gd name="connsiteY1" fmla="*/ 0 h 3866251"/>
              <a:gd name="connsiteX2" fmla="*/ 3122204 w 3143194"/>
              <a:gd name="connsiteY2" fmla="*/ 2356656 h 3866251"/>
              <a:gd name="connsiteX3" fmla="*/ 2367501 w 3143194"/>
              <a:gd name="connsiteY3" fmla="*/ 3865438 h 3866251"/>
              <a:gd name="connsiteX4" fmla="*/ 0 w 3143194"/>
              <a:gd name="connsiteY4" fmla="*/ 2527254 h 3866251"/>
              <a:gd name="connsiteX0" fmla="*/ 5 w 3122213"/>
              <a:gd name="connsiteY0" fmla="*/ 2527254 h 4098096"/>
              <a:gd name="connsiteX1" fmla="*/ 1567931 w 3122213"/>
              <a:gd name="connsiteY1" fmla="*/ 0 h 4098096"/>
              <a:gd name="connsiteX2" fmla="*/ 3122209 w 3122213"/>
              <a:gd name="connsiteY2" fmla="*/ 2356656 h 4098096"/>
              <a:gd name="connsiteX3" fmla="*/ 1582760 w 3122213"/>
              <a:gd name="connsiteY3" fmla="*/ 4097450 h 4098096"/>
              <a:gd name="connsiteX4" fmla="*/ 5 w 3122213"/>
              <a:gd name="connsiteY4" fmla="*/ 2527254 h 4098096"/>
              <a:gd name="connsiteX0" fmla="*/ 5 w 3122213"/>
              <a:gd name="connsiteY0" fmla="*/ 2527254 h 4098096"/>
              <a:gd name="connsiteX1" fmla="*/ 1567931 w 3122213"/>
              <a:gd name="connsiteY1" fmla="*/ 0 h 4098096"/>
              <a:gd name="connsiteX2" fmla="*/ 3122209 w 3122213"/>
              <a:gd name="connsiteY2" fmla="*/ 2356656 h 4098096"/>
              <a:gd name="connsiteX3" fmla="*/ 1582760 w 3122213"/>
              <a:gd name="connsiteY3" fmla="*/ 4097450 h 4098096"/>
              <a:gd name="connsiteX4" fmla="*/ 5 w 3122213"/>
              <a:gd name="connsiteY4" fmla="*/ 2527254 h 4098096"/>
              <a:gd name="connsiteX0" fmla="*/ 5 w 3122213"/>
              <a:gd name="connsiteY0" fmla="*/ 2527254 h 4097472"/>
              <a:gd name="connsiteX1" fmla="*/ 1567931 w 3122213"/>
              <a:gd name="connsiteY1" fmla="*/ 0 h 4097472"/>
              <a:gd name="connsiteX2" fmla="*/ 3122209 w 3122213"/>
              <a:gd name="connsiteY2" fmla="*/ 2356656 h 4097472"/>
              <a:gd name="connsiteX3" fmla="*/ 1582760 w 3122213"/>
              <a:gd name="connsiteY3" fmla="*/ 4097450 h 4097472"/>
              <a:gd name="connsiteX4" fmla="*/ 5 w 3122213"/>
              <a:gd name="connsiteY4" fmla="*/ 2527254 h 4097472"/>
              <a:gd name="connsiteX0" fmla="*/ 5 w 3122213"/>
              <a:gd name="connsiteY0" fmla="*/ 2527254 h 4097472"/>
              <a:gd name="connsiteX1" fmla="*/ 1567931 w 3122213"/>
              <a:gd name="connsiteY1" fmla="*/ 0 h 4097472"/>
              <a:gd name="connsiteX2" fmla="*/ 3122209 w 3122213"/>
              <a:gd name="connsiteY2" fmla="*/ 2356656 h 4097472"/>
              <a:gd name="connsiteX3" fmla="*/ 1582760 w 3122213"/>
              <a:gd name="connsiteY3" fmla="*/ 4097450 h 4097472"/>
              <a:gd name="connsiteX4" fmla="*/ 5 w 3122213"/>
              <a:gd name="connsiteY4" fmla="*/ 2527254 h 4097472"/>
              <a:gd name="connsiteX0" fmla="*/ 5 w 3142684"/>
              <a:gd name="connsiteY0" fmla="*/ 2527254 h 4097523"/>
              <a:gd name="connsiteX1" fmla="*/ 1567931 w 3142684"/>
              <a:gd name="connsiteY1" fmla="*/ 0 h 4097523"/>
              <a:gd name="connsiteX2" fmla="*/ 3142680 w 3142684"/>
              <a:gd name="connsiteY2" fmla="*/ 2581844 h 4097523"/>
              <a:gd name="connsiteX3" fmla="*/ 1582760 w 3142684"/>
              <a:gd name="connsiteY3" fmla="*/ 4097450 h 4097523"/>
              <a:gd name="connsiteX4" fmla="*/ 5 w 3142684"/>
              <a:gd name="connsiteY4" fmla="*/ 2527254 h 4097523"/>
              <a:gd name="connsiteX0" fmla="*/ 5 w 3142794"/>
              <a:gd name="connsiteY0" fmla="*/ 2527254 h 4097534"/>
              <a:gd name="connsiteX1" fmla="*/ 1567931 w 3142794"/>
              <a:gd name="connsiteY1" fmla="*/ 0 h 4097534"/>
              <a:gd name="connsiteX2" fmla="*/ 3142680 w 3142794"/>
              <a:gd name="connsiteY2" fmla="*/ 2581844 h 4097534"/>
              <a:gd name="connsiteX3" fmla="*/ 1582760 w 3142794"/>
              <a:gd name="connsiteY3" fmla="*/ 4097450 h 4097534"/>
              <a:gd name="connsiteX4" fmla="*/ 5 w 3142794"/>
              <a:gd name="connsiteY4" fmla="*/ 2527254 h 4097534"/>
              <a:gd name="connsiteX0" fmla="*/ 5 w 3142794"/>
              <a:gd name="connsiteY0" fmla="*/ 2527254 h 4097471"/>
              <a:gd name="connsiteX1" fmla="*/ 1567931 w 3142794"/>
              <a:gd name="connsiteY1" fmla="*/ 0 h 4097471"/>
              <a:gd name="connsiteX2" fmla="*/ 3142680 w 3142794"/>
              <a:gd name="connsiteY2" fmla="*/ 2581844 h 4097471"/>
              <a:gd name="connsiteX3" fmla="*/ 1582760 w 3142794"/>
              <a:gd name="connsiteY3" fmla="*/ 4097450 h 4097471"/>
              <a:gd name="connsiteX4" fmla="*/ 5 w 3142794"/>
              <a:gd name="connsiteY4" fmla="*/ 2527254 h 4097471"/>
              <a:gd name="connsiteX0" fmla="*/ 4 w 3142793"/>
              <a:gd name="connsiteY0" fmla="*/ 2527254 h 4097471"/>
              <a:gd name="connsiteX1" fmla="*/ 1567930 w 3142793"/>
              <a:gd name="connsiteY1" fmla="*/ 0 h 4097471"/>
              <a:gd name="connsiteX2" fmla="*/ 3142679 w 3142793"/>
              <a:gd name="connsiteY2" fmla="*/ 2581844 h 4097471"/>
              <a:gd name="connsiteX3" fmla="*/ 1582759 w 3142793"/>
              <a:gd name="connsiteY3" fmla="*/ 4097450 h 4097471"/>
              <a:gd name="connsiteX4" fmla="*/ 4 w 3142793"/>
              <a:gd name="connsiteY4" fmla="*/ 2527254 h 4097471"/>
              <a:gd name="connsiteX0" fmla="*/ 4 w 3142746"/>
              <a:gd name="connsiteY0" fmla="*/ 2527254 h 4097471"/>
              <a:gd name="connsiteX1" fmla="*/ 1567930 w 3142746"/>
              <a:gd name="connsiteY1" fmla="*/ 0 h 4097471"/>
              <a:gd name="connsiteX2" fmla="*/ 3142679 w 3142746"/>
              <a:gd name="connsiteY2" fmla="*/ 2581844 h 4097471"/>
              <a:gd name="connsiteX3" fmla="*/ 1582759 w 3142746"/>
              <a:gd name="connsiteY3" fmla="*/ 4097450 h 4097471"/>
              <a:gd name="connsiteX4" fmla="*/ 4 w 3142746"/>
              <a:gd name="connsiteY4" fmla="*/ 2527254 h 4097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2746" h="4097471">
                <a:moveTo>
                  <a:pt x="4" y="2527254"/>
                </a:moveTo>
                <a:cubicBezTo>
                  <a:pt x="-2468" y="1673749"/>
                  <a:pt x="1363736" y="244193"/>
                  <a:pt x="1567930" y="0"/>
                </a:cubicBezTo>
                <a:cubicBezTo>
                  <a:pt x="1772124" y="246466"/>
                  <a:pt x="3153855" y="1782930"/>
                  <a:pt x="3142679" y="2581844"/>
                </a:cubicBezTo>
                <a:cubicBezTo>
                  <a:pt x="3131503" y="3380758"/>
                  <a:pt x="2440908" y="4092900"/>
                  <a:pt x="1582759" y="4097450"/>
                </a:cubicBezTo>
                <a:cubicBezTo>
                  <a:pt x="724610" y="4102000"/>
                  <a:pt x="2476" y="3380759"/>
                  <a:pt x="4" y="2527254"/>
                </a:cubicBezTo>
                <a:close/>
              </a:path>
            </a:pathLst>
          </a:custGeom>
          <a:solidFill>
            <a:schemeClr val="tx1"/>
          </a:solidFill>
        </p:spPr>
        <p:txBody>
          <a:bodyPr tIns="1476000">
            <a:noAutofit/>
          </a:bodyPr>
          <a:lstStyle>
            <a:lvl1pPr marL="0" indent="0" algn="ctr">
              <a:buNone/>
              <a:defRPr sz="2400">
                <a:solidFill>
                  <a:schemeClr val="bg2"/>
                </a:solidFill>
              </a:defRPr>
            </a:lvl1pPr>
            <a:lvl2pPr marL="0" indent="0" algn="ctr">
              <a:buNone/>
              <a:defRPr sz="1600">
                <a:solidFill>
                  <a:schemeClr val="bg2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478409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5868145" y="645584"/>
            <a:ext cx="2699594" cy="527048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Font typeface="Arial" panose="020B0604020202020204" pitchFamily="34" charset="0"/>
              <a:buNone/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575557" y="1845735"/>
            <a:ext cx="2461754" cy="4197308"/>
          </a:xfrm>
          <a:custGeom>
            <a:avLst/>
            <a:gdLst>
              <a:gd name="connsiteX0" fmla="*/ 3 w 2808312"/>
              <a:gd name="connsiteY0" fmla="*/ 1565086 h 4097460"/>
              <a:gd name="connsiteX1" fmla="*/ 1404156 w 2808312"/>
              <a:gd name="connsiteY1" fmla="*/ 0 h 4097460"/>
              <a:gd name="connsiteX2" fmla="*/ 2808309 w 2808312"/>
              <a:gd name="connsiteY2" fmla="*/ 1565086 h 4097460"/>
              <a:gd name="connsiteX3" fmla="*/ 2271970 w 2808312"/>
              <a:gd name="connsiteY3" fmla="*/ 4097450 h 4097460"/>
              <a:gd name="connsiteX4" fmla="*/ 536342 w 2808312"/>
              <a:gd name="connsiteY4" fmla="*/ 4097450 h 4097460"/>
              <a:gd name="connsiteX5" fmla="*/ 3 w 2808312"/>
              <a:gd name="connsiteY5" fmla="*/ 1565086 h 4097460"/>
              <a:gd name="connsiteX0" fmla="*/ 0 w 2808306"/>
              <a:gd name="connsiteY0" fmla="*/ 1565086 h 4097450"/>
              <a:gd name="connsiteX1" fmla="*/ 1404153 w 2808306"/>
              <a:gd name="connsiteY1" fmla="*/ 0 h 4097450"/>
              <a:gd name="connsiteX2" fmla="*/ 2808306 w 2808306"/>
              <a:gd name="connsiteY2" fmla="*/ 1565086 h 4097450"/>
              <a:gd name="connsiteX3" fmla="*/ 2271967 w 2808306"/>
              <a:gd name="connsiteY3" fmla="*/ 4097450 h 4097450"/>
              <a:gd name="connsiteX4" fmla="*/ 536339 w 2808306"/>
              <a:gd name="connsiteY4" fmla="*/ 4097450 h 4097450"/>
              <a:gd name="connsiteX5" fmla="*/ 0 w 2808306"/>
              <a:gd name="connsiteY5" fmla="*/ 1565086 h 4097450"/>
              <a:gd name="connsiteX0" fmla="*/ 36856 w 2845162"/>
              <a:gd name="connsiteY0" fmla="*/ 1565086 h 4097450"/>
              <a:gd name="connsiteX1" fmla="*/ 1441009 w 2845162"/>
              <a:gd name="connsiteY1" fmla="*/ 0 h 4097450"/>
              <a:gd name="connsiteX2" fmla="*/ 2845162 w 2845162"/>
              <a:gd name="connsiteY2" fmla="*/ 1565086 h 4097450"/>
              <a:gd name="connsiteX3" fmla="*/ 2308823 w 2845162"/>
              <a:gd name="connsiteY3" fmla="*/ 4097450 h 4097450"/>
              <a:gd name="connsiteX4" fmla="*/ 573195 w 2845162"/>
              <a:gd name="connsiteY4" fmla="*/ 4097450 h 4097450"/>
              <a:gd name="connsiteX5" fmla="*/ 36856 w 2845162"/>
              <a:gd name="connsiteY5" fmla="*/ 1565086 h 4097450"/>
              <a:gd name="connsiteX0" fmla="*/ 36856 w 2882018"/>
              <a:gd name="connsiteY0" fmla="*/ 1565086 h 4097450"/>
              <a:gd name="connsiteX1" fmla="*/ 1441009 w 2882018"/>
              <a:gd name="connsiteY1" fmla="*/ 0 h 4097450"/>
              <a:gd name="connsiteX2" fmla="*/ 2845162 w 2882018"/>
              <a:gd name="connsiteY2" fmla="*/ 1565086 h 4097450"/>
              <a:gd name="connsiteX3" fmla="*/ 2308823 w 2882018"/>
              <a:gd name="connsiteY3" fmla="*/ 4097450 h 4097450"/>
              <a:gd name="connsiteX4" fmla="*/ 573195 w 2882018"/>
              <a:gd name="connsiteY4" fmla="*/ 4097450 h 4097450"/>
              <a:gd name="connsiteX5" fmla="*/ 36856 w 2882018"/>
              <a:gd name="connsiteY5" fmla="*/ 1565086 h 4097450"/>
              <a:gd name="connsiteX0" fmla="*/ 29664 w 3004479"/>
              <a:gd name="connsiteY0" fmla="*/ 2329361 h 4368318"/>
              <a:gd name="connsiteX1" fmla="*/ 1563470 w 3004479"/>
              <a:gd name="connsiteY1" fmla="*/ 0 h 4368318"/>
              <a:gd name="connsiteX2" fmla="*/ 2967623 w 3004479"/>
              <a:gd name="connsiteY2" fmla="*/ 1565086 h 4368318"/>
              <a:gd name="connsiteX3" fmla="*/ 2431284 w 3004479"/>
              <a:gd name="connsiteY3" fmla="*/ 4097450 h 4368318"/>
              <a:gd name="connsiteX4" fmla="*/ 695656 w 3004479"/>
              <a:gd name="connsiteY4" fmla="*/ 4097450 h 4368318"/>
              <a:gd name="connsiteX5" fmla="*/ 29664 w 3004479"/>
              <a:gd name="connsiteY5" fmla="*/ 2329361 h 4368318"/>
              <a:gd name="connsiteX0" fmla="*/ 29664 w 3146516"/>
              <a:gd name="connsiteY0" fmla="*/ 2329361 h 4316758"/>
              <a:gd name="connsiteX1" fmla="*/ 1563470 w 3146516"/>
              <a:gd name="connsiteY1" fmla="*/ 0 h 4316758"/>
              <a:gd name="connsiteX2" fmla="*/ 3117748 w 3146516"/>
              <a:gd name="connsiteY2" fmla="*/ 2356656 h 4316758"/>
              <a:gd name="connsiteX3" fmla="*/ 2431284 w 3146516"/>
              <a:gd name="connsiteY3" fmla="*/ 4097450 h 4316758"/>
              <a:gd name="connsiteX4" fmla="*/ 695656 w 3146516"/>
              <a:gd name="connsiteY4" fmla="*/ 4097450 h 4316758"/>
              <a:gd name="connsiteX5" fmla="*/ 29664 w 3146516"/>
              <a:gd name="connsiteY5" fmla="*/ 2329361 h 4316758"/>
              <a:gd name="connsiteX0" fmla="*/ 168624 w 3285476"/>
              <a:gd name="connsiteY0" fmla="*/ 2329361 h 4316758"/>
              <a:gd name="connsiteX1" fmla="*/ 1702430 w 3285476"/>
              <a:gd name="connsiteY1" fmla="*/ 0 h 4316758"/>
              <a:gd name="connsiteX2" fmla="*/ 3256708 w 3285476"/>
              <a:gd name="connsiteY2" fmla="*/ 2356656 h 4316758"/>
              <a:gd name="connsiteX3" fmla="*/ 2570244 w 3285476"/>
              <a:gd name="connsiteY3" fmla="*/ 4097450 h 4316758"/>
              <a:gd name="connsiteX4" fmla="*/ 834616 w 3285476"/>
              <a:gd name="connsiteY4" fmla="*/ 4097450 h 4316758"/>
              <a:gd name="connsiteX5" fmla="*/ 168624 w 3285476"/>
              <a:gd name="connsiteY5" fmla="*/ 2329361 h 4316758"/>
              <a:gd name="connsiteX0" fmla="*/ 1700 w 3118552"/>
              <a:gd name="connsiteY0" fmla="*/ 2329361 h 4316758"/>
              <a:gd name="connsiteX1" fmla="*/ 1535506 w 3118552"/>
              <a:gd name="connsiteY1" fmla="*/ 0 h 4316758"/>
              <a:gd name="connsiteX2" fmla="*/ 3089784 w 3118552"/>
              <a:gd name="connsiteY2" fmla="*/ 2356656 h 4316758"/>
              <a:gd name="connsiteX3" fmla="*/ 2403320 w 3118552"/>
              <a:gd name="connsiteY3" fmla="*/ 4097450 h 4316758"/>
              <a:gd name="connsiteX4" fmla="*/ 667692 w 3118552"/>
              <a:gd name="connsiteY4" fmla="*/ 4097450 h 4316758"/>
              <a:gd name="connsiteX5" fmla="*/ 1700 w 3118552"/>
              <a:gd name="connsiteY5" fmla="*/ 2329361 h 4316758"/>
              <a:gd name="connsiteX0" fmla="*/ 40 w 3116892"/>
              <a:gd name="connsiteY0" fmla="*/ 2329361 h 4316758"/>
              <a:gd name="connsiteX1" fmla="*/ 1533846 w 3116892"/>
              <a:gd name="connsiteY1" fmla="*/ 0 h 4316758"/>
              <a:gd name="connsiteX2" fmla="*/ 3088124 w 3116892"/>
              <a:gd name="connsiteY2" fmla="*/ 2356656 h 4316758"/>
              <a:gd name="connsiteX3" fmla="*/ 2401660 w 3116892"/>
              <a:gd name="connsiteY3" fmla="*/ 4097450 h 4316758"/>
              <a:gd name="connsiteX4" fmla="*/ 666032 w 3116892"/>
              <a:gd name="connsiteY4" fmla="*/ 4097450 h 4316758"/>
              <a:gd name="connsiteX5" fmla="*/ 40 w 3116892"/>
              <a:gd name="connsiteY5" fmla="*/ 2329361 h 4316758"/>
              <a:gd name="connsiteX0" fmla="*/ 40 w 3257172"/>
              <a:gd name="connsiteY0" fmla="*/ 2329361 h 4316758"/>
              <a:gd name="connsiteX1" fmla="*/ 1533846 w 3257172"/>
              <a:gd name="connsiteY1" fmla="*/ 0 h 4316758"/>
              <a:gd name="connsiteX2" fmla="*/ 3088124 w 3257172"/>
              <a:gd name="connsiteY2" fmla="*/ 2356656 h 4316758"/>
              <a:gd name="connsiteX3" fmla="*/ 2401660 w 3257172"/>
              <a:gd name="connsiteY3" fmla="*/ 4097450 h 4316758"/>
              <a:gd name="connsiteX4" fmla="*/ 666032 w 3257172"/>
              <a:gd name="connsiteY4" fmla="*/ 4097450 h 4316758"/>
              <a:gd name="connsiteX5" fmla="*/ 40 w 3257172"/>
              <a:gd name="connsiteY5" fmla="*/ 2329361 h 4316758"/>
              <a:gd name="connsiteX0" fmla="*/ 40 w 3088225"/>
              <a:gd name="connsiteY0" fmla="*/ 2329361 h 4316758"/>
              <a:gd name="connsiteX1" fmla="*/ 1533846 w 3088225"/>
              <a:gd name="connsiteY1" fmla="*/ 0 h 4316758"/>
              <a:gd name="connsiteX2" fmla="*/ 3088124 w 3088225"/>
              <a:gd name="connsiteY2" fmla="*/ 2356656 h 4316758"/>
              <a:gd name="connsiteX3" fmla="*/ 2401660 w 3088225"/>
              <a:gd name="connsiteY3" fmla="*/ 4097450 h 4316758"/>
              <a:gd name="connsiteX4" fmla="*/ 666032 w 3088225"/>
              <a:gd name="connsiteY4" fmla="*/ 4097450 h 4316758"/>
              <a:gd name="connsiteX5" fmla="*/ 40 w 3088225"/>
              <a:gd name="connsiteY5" fmla="*/ 2329361 h 4316758"/>
              <a:gd name="connsiteX0" fmla="*/ 33460 w 3121647"/>
              <a:gd name="connsiteY0" fmla="*/ 2329361 h 4194475"/>
              <a:gd name="connsiteX1" fmla="*/ 1567266 w 3121647"/>
              <a:gd name="connsiteY1" fmla="*/ 0 h 4194475"/>
              <a:gd name="connsiteX2" fmla="*/ 3121544 w 3121647"/>
              <a:gd name="connsiteY2" fmla="*/ 2356656 h 4194475"/>
              <a:gd name="connsiteX3" fmla="*/ 2435080 w 3121647"/>
              <a:gd name="connsiteY3" fmla="*/ 4097450 h 4194475"/>
              <a:gd name="connsiteX4" fmla="*/ 665333 w 3121647"/>
              <a:gd name="connsiteY4" fmla="*/ 3797199 h 4194475"/>
              <a:gd name="connsiteX5" fmla="*/ 33460 w 3121647"/>
              <a:gd name="connsiteY5" fmla="*/ 2329361 h 4194475"/>
              <a:gd name="connsiteX0" fmla="*/ 32801 w 3143624"/>
              <a:gd name="connsiteY0" fmla="*/ 2329361 h 4020083"/>
              <a:gd name="connsiteX1" fmla="*/ 1566607 w 3143624"/>
              <a:gd name="connsiteY1" fmla="*/ 0 h 4020083"/>
              <a:gd name="connsiteX2" fmla="*/ 3120885 w 3143624"/>
              <a:gd name="connsiteY2" fmla="*/ 2356656 h 4020083"/>
              <a:gd name="connsiteX3" fmla="*/ 2366182 w 3143624"/>
              <a:gd name="connsiteY3" fmla="*/ 3865438 h 4020083"/>
              <a:gd name="connsiteX4" fmla="*/ 664674 w 3143624"/>
              <a:gd name="connsiteY4" fmla="*/ 3797199 h 4020083"/>
              <a:gd name="connsiteX5" fmla="*/ 32801 w 3143624"/>
              <a:gd name="connsiteY5" fmla="*/ 2329361 h 4020083"/>
              <a:gd name="connsiteX0" fmla="*/ 32801 w 3146956"/>
              <a:gd name="connsiteY0" fmla="*/ 2329361 h 4063232"/>
              <a:gd name="connsiteX1" fmla="*/ 1566607 w 3146956"/>
              <a:gd name="connsiteY1" fmla="*/ 0 h 4063232"/>
              <a:gd name="connsiteX2" fmla="*/ 3120885 w 3146956"/>
              <a:gd name="connsiteY2" fmla="*/ 2356656 h 4063232"/>
              <a:gd name="connsiteX3" fmla="*/ 2366182 w 3146956"/>
              <a:gd name="connsiteY3" fmla="*/ 3865438 h 4063232"/>
              <a:gd name="connsiteX4" fmla="*/ 664674 w 3146956"/>
              <a:gd name="connsiteY4" fmla="*/ 3797199 h 4063232"/>
              <a:gd name="connsiteX5" fmla="*/ 32801 w 3146956"/>
              <a:gd name="connsiteY5" fmla="*/ 2329361 h 4063232"/>
              <a:gd name="connsiteX0" fmla="*/ 37138 w 3151293"/>
              <a:gd name="connsiteY0" fmla="*/ 2329361 h 4096062"/>
              <a:gd name="connsiteX1" fmla="*/ 1570944 w 3151293"/>
              <a:gd name="connsiteY1" fmla="*/ 0 h 4096062"/>
              <a:gd name="connsiteX2" fmla="*/ 3125222 w 3151293"/>
              <a:gd name="connsiteY2" fmla="*/ 2356656 h 4096062"/>
              <a:gd name="connsiteX3" fmla="*/ 2370519 w 3151293"/>
              <a:gd name="connsiteY3" fmla="*/ 3865438 h 4096062"/>
              <a:gd name="connsiteX4" fmla="*/ 669011 w 3151293"/>
              <a:gd name="connsiteY4" fmla="*/ 3797199 h 4096062"/>
              <a:gd name="connsiteX5" fmla="*/ 37138 w 3151293"/>
              <a:gd name="connsiteY5" fmla="*/ 2329361 h 4096062"/>
              <a:gd name="connsiteX0" fmla="*/ 37138 w 3151293"/>
              <a:gd name="connsiteY0" fmla="*/ 2329361 h 4096062"/>
              <a:gd name="connsiteX1" fmla="*/ 1570944 w 3151293"/>
              <a:gd name="connsiteY1" fmla="*/ 0 h 4096062"/>
              <a:gd name="connsiteX2" fmla="*/ 3125222 w 3151293"/>
              <a:gd name="connsiteY2" fmla="*/ 2356656 h 4096062"/>
              <a:gd name="connsiteX3" fmla="*/ 2370519 w 3151293"/>
              <a:gd name="connsiteY3" fmla="*/ 3865438 h 4096062"/>
              <a:gd name="connsiteX4" fmla="*/ 669011 w 3151293"/>
              <a:gd name="connsiteY4" fmla="*/ 3797199 h 4096062"/>
              <a:gd name="connsiteX5" fmla="*/ 37138 w 3151293"/>
              <a:gd name="connsiteY5" fmla="*/ 2329361 h 4096062"/>
              <a:gd name="connsiteX0" fmla="*/ 37138 w 3151293"/>
              <a:gd name="connsiteY0" fmla="*/ 2329361 h 4096062"/>
              <a:gd name="connsiteX1" fmla="*/ 1570944 w 3151293"/>
              <a:gd name="connsiteY1" fmla="*/ 0 h 4096062"/>
              <a:gd name="connsiteX2" fmla="*/ 3125222 w 3151293"/>
              <a:gd name="connsiteY2" fmla="*/ 2356656 h 4096062"/>
              <a:gd name="connsiteX3" fmla="*/ 2370519 w 3151293"/>
              <a:gd name="connsiteY3" fmla="*/ 3865438 h 4096062"/>
              <a:gd name="connsiteX4" fmla="*/ 669011 w 3151293"/>
              <a:gd name="connsiteY4" fmla="*/ 3797199 h 4096062"/>
              <a:gd name="connsiteX5" fmla="*/ 37138 w 3151293"/>
              <a:gd name="connsiteY5" fmla="*/ 2329361 h 4096062"/>
              <a:gd name="connsiteX0" fmla="*/ 37138 w 3151293"/>
              <a:gd name="connsiteY0" fmla="*/ 2329361 h 4096062"/>
              <a:gd name="connsiteX1" fmla="*/ 1570944 w 3151293"/>
              <a:gd name="connsiteY1" fmla="*/ 0 h 4096062"/>
              <a:gd name="connsiteX2" fmla="*/ 3125222 w 3151293"/>
              <a:gd name="connsiteY2" fmla="*/ 2356656 h 4096062"/>
              <a:gd name="connsiteX3" fmla="*/ 2370519 w 3151293"/>
              <a:gd name="connsiteY3" fmla="*/ 3865438 h 4096062"/>
              <a:gd name="connsiteX4" fmla="*/ 669011 w 3151293"/>
              <a:gd name="connsiteY4" fmla="*/ 3797199 h 4096062"/>
              <a:gd name="connsiteX5" fmla="*/ 37138 w 3151293"/>
              <a:gd name="connsiteY5" fmla="*/ 2329361 h 4096062"/>
              <a:gd name="connsiteX0" fmla="*/ 37138 w 3151293"/>
              <a:gd name="connsiteY0" fmla="*/ 2329361 h 4096062"/>
              <a:gd name="connsiteX1" fmla="*/ 1570944 w 3151293"/>
              <a:gd name="connsiteY1" fmla="*/ 0 h 4096062"/>
              <a:gd name="connsiteX2" fmla="*/ 3125222 w 3151293"/>
              <a:gd name="connsiteY2" fmla="*/ 2356656 h 4096062"/>
              <a:gd name="connsiteX3" fmla="*/ 2370519 w 3151293"/>
              <a:gd name="connsiteY3" fmla="*/ 3865438 h 4096062"/>
              <a:gd name="connsiteX4" fmla="*/ 669011 w 3151293"/>
              <a:gd name="connsiteY4" fmla="*/ 3797199 h 4096062"/>
              <a:gd name="connsiteX5" fmla="*/ 37138 w 3151293"/>
              <a:gd name="connsiteY5" fmla="*/ 2329361 h 4096062"/>
              <a:gd name="connsiteX0" fmla="*/ 37138 w 3151293"/>
              <a:gd name="connsiteY0" fmla="*/ 2329361 h 4096062"/>
              <a:gd name="connsiteX1" fmla="*/ 1570944 w 3151293"/>
              <a:gd name="connsiteY1" fmla="*/ 0 h 4096062"/>
              <a:gd name="connsiteX2" fmla="*/ 3125222 w 3151293"/>
              <a:gd name="connsiteY2" fmla="*/ 2356656 h 4096062"/>
              <a:gd name="connsiteX3" fmla="*/ 2370519 w 3151293"/>
              <a:gd name="connsiteY3" fmla="*/ 3865438 h 4096062"/>
              <a:gd name="connsiteX4" fmla="*/ 669011 w 3151293"/>
              <a:gd name="connsiteY4" fmla="*/ 3797199 h 4096062"/>
              <a:gd name="connsiteX5" fmla="*/ 37138 w 3151293"/>
              <a:gd name="connsiteY5" fmla="*/ 2329361 h 4096062"/>
              <a:gd name="connsiteX0" fmla="*/ 37138 w 3147284"/>
              <a:gd name="connsiteY0" fmla="*/ 2329361 h 4096062"/>
              <a:gd name="connsiteX1" fmla="*/ 1570944 w 3147284"/>
              <a:gd name="connsiteY1" fmla="*/ 0 h 4096062"/>
              <a:gd name="connsiteX2" fmla="*/ 3125222 w 3147284"/>
              <a:gd name="connsiteY2" fmla="*/ 2356656 h 4096062"/>
              <a:gd name="connsiteX3" fmla="*/ 2370519 w 3147284"/>
              <a:gd name="connsiteY3" fmla="*/ 3865438 h 4096062"/>
              <a:gd name="connsiteX4" fmla="*/ 669011 w 3147284"/>
              <a:gd name="connsiteY4" fmla="*/ 3797199 h 4096062"/>
              <a:gd name="connsiteX5" fmla="*/ 37138 w 3147284"/>
              <a:gd name="connsiteY5" fmla="*/ 2329361 h 4096062"/>
              <a:gd name="connsiteX0" fmla="*/ 37138 w 3136485"/>
              <a:gd name="connsiteY0" fmla="*/ 2329361 h 4096062"/>
              <a:gd name="connsiteX1" fmla="*/ 1570944 w 3136485"/>
              <a:gd name="connsiteY1" fmla="*/ 0 h 4096062"/>
              <a:gd name="connsiteX2" fmla="*/ 3125222 w 3136485"/>
              <a:gd name="connsiteY2" fmla="*/ 2356656 h 4096062"/>
              <a:gd name="connsiteX3" fmla="*/ 2370519 w 3136485"/>
              <a:gd name="connsiteY3" fmla="*/ 3865438 h 4096062"/>
              <a:gd name="connsiteX4" fmla="*/ 669011 w 3136485"/>
              <a:gd name="connsiteY4" fmla="*/ 3797199 h 4096062"/>
              <a:gd name="connsiteX5" fmla="*/ 37138 w 3136485"/>
              <a:gd name="connsiteY5" fmla="*/ 2329361 h 4096062"/>
              <a:gd name="connsiteX0" fmla="*/ 37138 w 3143460"/>
              <a:gd name="connsiteY0" fmla="*/ 2329361 h 4096062"/>
              <a:gd name="connsiteX1" fmla="*/ 1570944 w 3143460"/>
              <a:gd name="connsiteY1" fmla="*/ 0 h 4096062"/>
              <a:gd name="connsiteX2" fmla="*/ 3125222 w 3143460"/>
              <a:gd name="connsiteY2" fmla="*/ 2356656 h 4096062"/>
              <a:gd name="connsiteX3" fmla="*/ 2370519 w 3143460"/>
              <a:gd name="connsiteY3" fmla="*/ 3865438 h 4096062"/>
              <a:gd name="connsiteX4" fmla="*/ 669011 w 3143460"/>
              <a:gd name="connsiteY4" fmla="*/ 3797199 h 4096062"/>
              <a:gd name="connsiteX5" fmla="*/ 37138 w 3143460"/>
              <a:gd name="connsiteY5" fmla="*/ 2329361 h 4096062"/>
              <a:gd name="connsiteX0" fmla="*/ 37138 w 3143217"/>
              <a:gd name="connsiteY0" fmla="*/ 2329361 h 4076974"/>
              <a:gd name="connsiteX1" fmla="*/ 1570944 w 3143217"/>
              <a:gd name="connsiteY1" fmla="*/ 0 h 4076974"/>
              <a:gd name="connsiteX2" fmla="*/ 3125222 w 3143217"/>
              <a:gd name="connsiteY2" fmla="*/ 2356656 h 4076974"/>
              <a:gd name="connsiteX3" fmla="*/ 2370519 w 3143217"/>
              <a:gd name="connsiteY3" fmla="*/ 3865438 h 4076974"/>
              <a:gd name="connsiteX4" fmla="*/ 669011 w 3143217"/>
              <a:gd name="connsiteY4" fmla="*/ 3797199 h 4076974"/>
              <a:gd name="connsiteX5" fmla="*/ 37138 w 3143217"/>
              <a:gd name="connsiteY5" fmla="*/ 2329361 h 4076974"/>
              <a:gd name="connsiteX0" fmla="*/ 27855 w 3133934"/>
              <a:gd name="connsiteY0" fmla="*/ 2329361 h 4076974"/>
              <a:gd name="connsiteX1" fmla="*/ 1561661 w 3133934"/>
              <a:gd name="connsiteY1" fmla="*/ 0 h 4076974"/>
              <a:gd name="connsiteX2" fmla="*/ 3115939 w 3133934"/>
              <a:gd name="connsiteY2" fmla="*/ 2356656 h 4076974"/>
              <a:gd name="connsiteX3" fmla="*/ 2361236 w 3133934"/>
              <a:gd name="connsiteY3" fmla="*/ 3865438 h 4076974"/>
              <a:gd name="connsiteX4" fmla="*/ 659728 w 3133934"/>
              <a:gd name="connsiteY4" fmla="*/ 3797199 h 4076974"/>
              <a:gd name="connsiteX5" fmla="*/ 27855 w 3133934"/>
              <a:gd name="connsiteY5" fmla="*/ 2329361 h 4076974"/>
              <a:gd name="connsiteX0" fmla="*/ 27855 w 3135804"/>
              <a:gd name="connsiteY0" fmla="*/ 2329361 h 4076974"/>
              <a:gd name="connsiteX1" fmla="*/ 1561661 w 3135804"/>
              <a:gd name="connsiteY1" fmla="*/ 0 h 4076974"/>
              <a:gd name="connsiteX2" fmla="*/ 3115939 w 3135804"/>
              <a:gd name="connsiteY2" fmla="*/ 2356656 h 4076974"/>
              <a:gd name="connsiteX3" fmla="*/ 2361236 w 3135804"/>
              <a:gd name="connsiteY3" fmla="*/ 3865438 h 4076974"/>
              <a:gd name="connsiteX4" fmla="*/ 659728 w 3135804"/>
              <a:gd name="connsiteY4" fmla="*/ 3797199 h 4076974"/>
              <a:gd name="connsiteX5" fmla="*/ 27855 w 3135804"/>
              <a:gd name="connsiteY5" fmla="*/ 2329361 h 4076974"/>
              <a:gd name="connsiteX0" fmla="*/ 27855 w 3128662"/>
              <a:gd name="connsiteY0" fmla="*/ 2329361 h 4076974"/>
              <a:gd name="connsiteX1" fmla="*/ 1561661 w 3128662"/>
              <a:gd name="connsiteY1" fmla="*/ 0 h 4076974"/>
              <a:gd name="connsiteX2" fmla="*/ 3115939 w 3128662"/>
              <a:gd name="connsiteY2" fmla="*/ 2356656 h 4076974"/>
              <a:gd name="connsiteX3" fmla="*/ 2361236 w 3128662"/>
              <a:gd name="connsiteY3" fmla="*/ 3865438 h 4076974"/>
              <a:gd name="connsiteX4" fmla="*/ 659728 w 3128662"/>
              <a:gd name="connsiteY4" fmla="*/ 3797199 h 4076974"/>
              <a:gd name="connsiteX5" fmla="*/ 27855 w 3128662"/>
              <a:gd name="connsiteY5" fmla="*/ 2329361 h 4076974"/>
              <a:gd name="connsiteX0" fmla="*/ 27855 w 3137724"/>
              <a:gd name="connsiteY0" fmla="*/ 2329361 h 4076974"/>
              <a:gd name="connsiteX1" fmla="*/ 1561661 w 3137724"/>
              <a:gd name="connsiteY1" fmla="*/ 0 h 4076974"/>
              <a:gd name="connsiteX2" fmla="*/ 3115939 w 3137724"/>
              <a:gd name="connsiteY2" fmla="*/ 2356656 h 4076974"/>
              <a:gd name="connsiteX3" fmla="*/ 2361236 w 3137724"/>
              <a:gd name="connsiteY3" fmla="*/ 3865438 h 4076974"/>
              <a:gd name="connsiteX4" fmla="*/ 659728 w 3137724"/>
              <a:gd name="connsiteY4" fmla="*/ 3797199 h 4076974"/>
              <a:gd name="connsiteX5" fmla="*/ 27855 w 3137724"/>
              <a:gd name="connsiteY5" fmla="*/ 2329361 h 4076974"/>
              <a:gd name="connsiteX0" fmla="*/ 27855 w 3136929"/>
              <a:gd name="connsiteY0" fmla="*/ 2329361 h 4082382"/>
              <a:gd name="connsiteX1" fmla="*/ 1561661 w 3136929"/>
              <a:gd name="connsiteY1" fmla="*/ 0 h 4082382"/>
              <a:gd name="connsiteX2" fmla="*/ 3115939 w 3136929"/>
              <a:gd name="connsiteY2" fmla="*/ 2356656 h 4082382"/>
              <a:gd name="connsiteX3" fmla="*/ 2361236 w 3136929"/>
              <a:gd name="connsiteY3" fmla="*/ 3865438 h 4082382"/>
              <a:gd name="connsiteX4" fmla="*/ 659728 w 3136929"/>
              <a:gd name="connsiteY4" fmla="*/ 3797199 h 4082382"/>
              <a:gd name="connsiteX5" fmla="*/ 27855 w 3136929"/>
              <a:gd name="connsiteY5" fmla="*/ 2329361 h 4082382"/>
              <a:gd name="connsiteX0" fmla="*/ 2046 w 3111120"/>
              <a:gd name="connsiteY0" fmla="*/ 2329361 h 4082382"/>
              <a:gd name="connsiteX1" fmla="*/ 1535852 w 3111120"/>
              <a:gd name="connsiteY1" fmla="*/ 0 h 4082382"/>
              <a:gd name="connsiteX2" fmla="*/ 3090130 w 3111120"/>
              <a:gd name="connsiteY2" fmla="*/ 2356656 h 4082382"/>
              <a:gd name="connsiteX3" fmla="*/ 2335427 w 3111120"/>
              <a:gd name="connsiteY3" fmla="*/ 3865438 h 4082382"/>
              <a:gd name="connsiteX4" fmla="*/ 633919 w 3111120"/>
              <a:gd name="connsiteY4" fmla="*/ 3797199 h 4082382"/>
              <a:gd name="connsiteX5" fmla="*/ 2046 w 3111120"/>
              <a:gd name="connsiteY5" fmla="*/ 2329361 h 4082382"/>
              <a:gd name="connsiteX0" fmla="*/ 396 w 3109470"/>
              <a:gd name="connsiteY0" fmla="*/ 2329361 h 4082382"/>
              <a:gd name="connsiteX1" fmla="*/ 1534202 w 3109470"/>
              <a:gd name="connsiteY1" fmla="*/ 0 h 4082382"/>
              <a:gd name="connsiteX2" fmla="*/ 3088480 w 3109470"/>
              <a:gd name="connsiteY2" fmla="*/ 2356656 h 4082382"/>
              <a:gd name="connsiteX3" fmla="*/ 2333777 w 3109470"/>
              <a:gd name="connsiteY3" fmla="*/ 3865438 h 4082382"/>
              <a:gd name="connsiteX4" fmla="*/ 632269 w 3109470"/>
              <a:gd name="connsiteY4" fmla="*/ 3797199 h 4082382"/>
              <a:gd name="connsiteX5" fmla="*/ 396 w 3109470"/>
              <a:gd name="connsiteY5" fmla="*/ 2329361 h 4082382"/>
              <a:gd name="connsiteX0" fmla="*/ 375 w 3150392"/>
              <a:gd name="connsiteY0" fmla="*/ 2595492 h 4035583"/>
              <a:gd name="connsiteX1" fmla="*/ 1575124 w 3150392"/>
              <a:gd name="connsiteY1" fmla="*/ 0 h 4035583"/>
              <a:gd name="connsiteX2" fmla="*/ 3129402 w 3150392"/>
              <a:gd name="connsiteY2" fmla="*/ 2356656 h 4035583"/>
              <a:gd name="connsiteX3" fmla="*/ 2374699 w 3150392"/>
              <a:gd name="connsiteY3" fmla="*/ 3865438 h 4035583"/>
              <a:gd name="connsiteX4" fmla="*/ 673191 w 3150392"/>
              <a:gd name="connsiteY4" fmla="*/ 3797199 h 4035583"/>
              <a:gd name="connsiteX5" fmla="*/ 375 w 3150392"/>
              <a:gd name="connsiteY5" fmla="*/ 2595492 h 4035583"/>
              <a:gd name="connsiteX0" fmla="*/ 473 w 3150490"/>
              <a:gd name="connsiteY0" fmla="*/ 2595492 h 4035583"/>
              <a:gd name="connsiteX1" fmla="*/ 1575222 w 3150490"/>
              <a:gd name="connsiteY1" fmla="*/ 0 h 4035583"/>
              <a:gd name="connsiteX2" fmla="*/ 3129500 w 3150490"/>
              <a:gd name="connsiteY2" fmla="*/ 2356656 h 4035583"/>
              <a:gd name="connsiteX3" fmla="*/ 2374797 w 3150490"/>
              <a:gd name="connsiteY3" fmla="*/ 3865438 h 4035583"/>
              <a:gd name="connsiteX4" fmla="*/ 673289 w 3150490"/>
              <a:gd name="connsiteY4" fmla="*/ 3797199 h 4035583"/>
              <a:gd name="connsiteX5" fmla="*/ 473 w 3150490"/>
              <a:gd name="connsiteY5" fmla="*/ 2595492 h 4035583"/>
              <a:gd name="connsiteX0" fmla="*/ 168 w 3150185"/>
              <a:gd name="connsiteY0" fmla="*/ 2595492 h 4035583"/>
              <a:gd name="connsiteX1" fmla="*/ 1574917 w 3150185"/>
              <a:gd name="connsiteY1" fmla="*/ 0 h 4035583"/>
              <a:gd name="connsiteX2" fmla="*/ 3129195 w 3150185"/>
              <a:gd name="connsiteY2" fmla="*/ 2356656 h 4035583"/>
              <a:gd name="connsiteX3" fmla="*/ 2374492 w 3150185"/>
              <a:gd name="connsiteY3" fmla="*/ 3865438 h 4035583"/>
              <a:gd name="connsiteX4" fmla="*/ 672984 w 3150185"/>
              <a:gd name="connsiteY4" fmla="*/ 3797199 h 4035583"/>
              <a:gd name="connsiteX5" fmla="*/ 168 w 3150185"/>
              <a:gd name="connsiteY5" fmla="*/ 2595492 h 4035583"/>
              <a:gd name="connsiteX0" fmla="*/ 170 w 3143364"/>
              <a:gd name="connsiteY0" fmla="*/ 2527254 h 4038855"/>
              <a:gd name="connsiteX1" fmla="*/ 1568096 w 3143364"/>
              <a:gd name="connsiteY1" fmla="*/ 0 h 4038855"/>
              <a:gd name="connsiteX2" fmla="*/ 3122374 w 3143364"/>
              <a:gd name="connsiteY2" fmla="*/ 2356656 h 4038855"/>
              <a:gd name="connsiteX3" fmla="*/ 2367671 w 3143364"/>
              <a:gd name="connsiteY3" fmla="*/ 3865438 h 4038855"/>
              <a:gd name="connsiteX4" fmla="*/ 666163 w 3143364"/>
              <a:gd name="connsiteY4" fmla="*/ 3797199 h 4038855"/>
              <a:gd name="connsiteX5" fmla="*/ 170 w 3143364"/>
              <a:gd name="connsiteY5" fmla="*/ 2527254 h 4038855"/>
              <a:gd name="connsiteX0" fmla="*/ 1 w 3143195"/>
              <a:gd name="connsiteY0" fmla="*/ 2527254 h 4038855"/>
              <a:gd name="connsiteX1" fmla="*/ 1567927 w 3143195"/>
              <a:gd name="connsiteY1" fmla="*/ 0 h 4038855"/>
              <a:gd name="connsiteX2" fmla="*/ 3122205 w 3143195"/>
              <a:gd name="connsiteY2" fmla="*/ 2356656 h 4038855"/>
              <a:gd name="connsiteX3" fmla="*/ 2367502 w 3143195"/>
              <a:gd name="connsiteY3" fmla="*/ 3865438 h 4038855"/>
              <a:gd name="connsiteX4" fmla="*/ 665994 w 3143195"/>
              <a:gd name="connsiteY4" fmla="*/ 3797199 h 4038855"/>
              <a:gd name="connsiteX5" fmla="*/ 1 w 3143195"/>
              <a:gd name="connsiteY5" fmla="*/ 2527254 h 4038855"/>
              <a:gd name="connsiteX0" fmla="*/ 0 w 3143194"/>
              <a:gd name="connsiteY0" fmla="*/ 2527254 h 3866251"/>
              <a:gd name="connsiteX1" fmla="*/ 1567926 w 3143194"/>
              <a:gd name="connsiteY1" fmla="*/ 0 h 3866251"/>
              <a:gd name="connsiteX2" fmla="*/ 3122204 w 3143194"/>
              <a:gd name="connsiteY2" fmla="*/ 2356656 h 3866251"/>
              <a:gd name="connsiteX3" fmla="*/ 2367501 w 3143194"/>
              <a:gd name="connsiteY3" fmla="*/ 3865438 h 3866251"/>
              <a:gd name="connsiteX4" fmla="*/ 0 w 3143194"/>
              <a:gd name="connsiteY4" fmla="*/ 2527254 h 3866251"/>
              <a:gd name="connsiteX0" fmla="*/ 5 w 3122213"/>
              <a:gd name="connsiteY0" fmla="*/ 2527254 h 4098096"/>
              <a:gd name="connsiteX1" fmla="*/ 1567931 w 3122213"/>
              <a:gd name="connsiteY1" fmla="*/ 0 h 4098096"/>
              <a:gd name="connsiteX2" fmla="*/ 3122209 w 3122213"/>
              <a:gd name="connsiteY2" fmla="*/ 2356656 h 4098096"/>
              <a:gd name="connsiteX3" fmla="*/ 1582760 w 3122213"/>
              <a:gd name="connsiteY3" fmla="*/ 4097450 h 4098096"/>
              <a:gd name="connsiteX4" fmla="*/ 5 w 3122213"/>
              <a:gd name="connsiteY4" fmla="*/ 2527254 h 4098096"/>
              <a:gd name="connsiteX0" fmla="*/ 5 w 3122213"/>
              <a:gd name="connsiteY0" fmla="*/ 2527254 h 4098096"/>
              <a:gd name="connsiteX1" fmla="*/ 1567931 w 3122213"/>
              <a:gd name="connsiteY1" fmla="*/ 0 h 4098096"/>
              <a:gd name="connsiteX2" fmla="*/ 3122209 w 3122213"/>
              <a:gd name="connsiteY2" fmla="*/ 2356656 h 4098096"/>
              <a:gd name="connsiteX3" fmla="*/ 1582760 w 3122213"/>
              <a:gd name="connsiteY3" fmla="*/ 4097450 h 4098096"/>
              <a:gd name="connsiteX4" fmla="*/ 5 w 3122213"/>
              <a:gd name="connsiteY4" fmla="*/ 2527254 h 4098096"/>
              <a:gd name="connsiteX0" fmla="*/ 5 w 3122213"/>
              <a:gd name="connsiteY0" fmla="*/ 2527254 h 4097472"/>
              <a:gd name="connsiteX1" fmla="*/ 1567931 w 3122213"/>
              <a:gd name="connsiteY1" fmla="*/ 0 h 4097472"/>
              <a:gd name="connsiteX2" fmla="*/ 3122209 w 3122213"/>
              <a:gd name="connsiteY2" fmla="*/ 2356656 h 4097472"/>
              <a:gd name="connsiteX3" fmla="*/ 1582760 w 3122213"/>
              <a:gd name="connsiteY3" fmla="*/ 4097450 h 4097472"/>
              <a:gd name="connsiteX4" fmla="*/ 5 w 3122213"/>
              <a:gd name="connsiteY4" fmla="*/ 2527254 h 4097472"/>
              <a:gd name="connsiteX0" fmla="*/ 5 w 3122213"/>
              <a:gd name="connsiteY0" fmla="*/ 2527254 h 4097472"/>
              <a:gd name="connsiteX1" fmla="*/ 1567931 w 3122213"/>
              <a:gd name="connsiteY1" fmla="*/ 0 h 4097472"/>
              <a:gd name="connsiteX2" fmla="*/ 3122209 w 3122213"/>
              <a:gd name="connsiteY2" fmla="*/ 2356656 h 4097472"/>
              <a:gd name="connsiteX3" fmla="*/ 1582760 w 3122213"/>
              <a:gd name="connsiteY3" fmla="*/ 4097450 h 4097472"/>
              <a:gd name="connsiteX4" fmla="*/ 5 w 3122213"/>
              <a:gd name="connsiteY4" fmla="*/ 2527254 h 4097472"/>
              <a:gd name="connsiteX0" fmla="*/ 5 w 3142684"/>
              <a:gd name="connsiteY0" fmla="*/ 2527254 h 4097523"/>
              <a:gd name="connsiteX1" fmla="*/ 1567931 w 3142684"/>
              <a:gd name="connsiteY1" fmla="*/ 0 h 4097523"/>
              <a:gd name="connsiteX2" fmla="*/ 3142680 w 3142684"/>
              <a:gd name="connsiteY2" fmla="*/ 2581844 h 4097523"/>
              <a:gd name="connsiteX3" fmla="*/ 1582760 w 3142684"/>
              <a:gd name="connsiteY3" fmla="*/ 4097450 h 4097523"/>
              <a:gd name="connsiteX4" fmla="*/ 5 w 3142684"/>
              <a:gd name="connsiteY4" fmla="*/ 2527254 h 4097523"/>
              <a:gd name="connsiteX0" fmla="*/ 5 w 3142794"/>
              <a:gd name="connsiteY0" fmla="*/ 2527254 h 4097534"/>
              <a:gd name="connsiteX1" fmla="*/ 1567931 w 3142794"/>
              <a:gd name="connsiteY1" fmla="*/ 0 h 4097534"/>
              <a:gd name="connsiteX2" fmla="*/ 3142680 w 3142794"/>
              <a:gd name="connsiteY2" fmla="*/ 2581844 h 4097534"/>
              <a:gd name="connsiteX3" fmla="*/ 1582760 w 3142794"/>
              <a:gd name="connsiteY3" fmla="*/ 4097450 h 4097534"/>
              <a:gd name="connsiteX4" fmla="*/ 5 w 3142794"/>
              <a:gd name="connsiteY4" fmla="*/ 2527254 h 4097534"/>
              <a:gd name="connsiteX0" fmla="*/ 5 w 3142794"/>
              <a:gd name="connsiteY0" fmla="*/ 2527254 h 4097471"/>
              <a:gd name="connsiteX1" fmla="*/ 1567931 w 3142794"/>
              <a:gd name="connsiteY1" fmla="*/ 0 h 4097471"/>
              <a:gd name="connsiteX2" fmla="*/ 3142680 w 3142794"/>
              <a:gd name="connsiteY2" fmla="*/ 2581844 h 4097471"/>
              <a:gd name="connsiteX3" fmla="*/ 1582760 w 3142794"/>
              <a:gd name="connsiteY3" fmla="*/ 4097450 h 4097471"/>
              <a:gd name="connsiteX4" fmla="*/ 5 w 3142794"/>
              <a:gd name="connsiteY4" fmla="*/ 2527254 h 4097471"/>
              <a:gd name="connsiteX0" fmla="*/ 4 w 3142793"/>
              <a:gd name="connsiteY0" fmla="*/ 2527254 h 4097471"/>
              <a:gd name="connsiteX1" fmla="*/ 1567930 w 3142793"/>
              <a:gd name="connsiteY1" fmla="*/ 0 h 4097471"/>
              <a:gd name="connsiteX2" fmla="*/ 3142679 w 3142793"/>
              <a:gd name="connsiteY2" fmla="*/ 2581844 h 4097471"/>
              <a:gd name="connsiteX3" fmla="*/ 1582759 w 3142793"/>
              <a:gd name="connsiteY3" fmla="*/ 4097450 h 4097471"/>
              <a:gd name="connsiteX4" fmla="*/ 4 w 3142793"/>
              <a:gd name="connsiteY4" fmla="*/ 2527254 h 4097471"/>
              <a:gd name="connsiteX0" fmla="*/ 4 w 3142746"/>
              <a:gd name="connsiteY0" fmla="*/ 2527254 h 4097471"/>
              <a:gd name="connsiteX1" fmla="*/ 1567930 w 3142746"/>
              <a:gd name="connsiteY1" fmla="*/ 0 h 4097471"/>
              <a:gd name="connsiteX2" fmla="*/ 3142679 w 3142746"/>
              <a:gd name="connsiteY2" fmla="*/ 2581844 h 4097471"/>
              <a:gd name="connsiteX3" fmla="*/ 1582759 w 3142746"/>
              <a:gd name="connsiteY3" fmla="*/ 4097450 h 4097471"/>
              <a:gd name="connsiteX4" fmla="*/ 4 w 3142746"/>
              <a:gd name="connsiteY4" fmla="*/ 2527254 h 4097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2746" h="4097471">
                <a:moveTo>
                  <a:pt x="4" y="2527254"/>
                </a:moveTo>
                <a:cubicBezTo>
                  <a:pt x="-2468" y="1673749"/>
                  <a:pt x="1363736" y="244193"/>
                  <a:pt x="1567930" y="0"/>
                </a:cubicBezTo>
                <a:cubicBezTo>
                  <a:pt x="1772124" y="246466"/>
                  <a:pt x="3153855" y="1782930"/>
                  <a:pt x="3142679" y="2581844"/>
                </a:cubicBezTo>
                <a:cubicBezTo>
                  <a:pt x="3131503" y="3380758"/>
                  <a:pt x="2440908" y="4092900"/>
                  <a:pt x="1582759" y="4097450"/>
                </a:cubicBezTo>
                <a:cubicBezTo>
                  <a:pt x="724610" y="4102000"/>
                  <a:pt x="2476" y="3380759"/>
                  <a:pt x="4" y="2527254"/>
                </a:cubicBezTo>
                <a:close/>
              </a:path>
            </a:pathLst>
          </a:custGeom>
          <a:solidFill>
            <a:schemeClr val="tx1"/>
          </a:solidFill>
        </p:spPr>
        <p:txBody>
          <a:bodyPr tIns="1476000">
            <a:noAutofit/>
          </a:bodyPr>
          <a:lstStyle>
            <a:lvl1pPr marL="0" indent="0" algn="ctr">
              <a:buNone/>
              <a:defRPr sz="2400">
                <a:solidFill>
                  <a:schemeClr val="bg2"/>
                </a:solidFill>
              </a:defRPr>
            </a:lvl1pPr>
            <a:lvl2pPr marL="0" indent="0" algn="ctr">
              <a:buNone/>
              <a:defRPr sz="1600">
                <a:solidFill>
                  <a:schemeClr val="bg2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3341125" y="1845735"/>
            <a:ext cx="2461754" cy="4197308"/>
          </a:xfrm>
          <a:custGeom>
            <a:avLst/>
            <a:gdLst>
              <a:gd name="connsiteX0" fmla="*/ 3 w 2808312"/>
              <a:gd name="connsiteY0" fmla="*/ 1565086 h 4097460"/>
              <a:gd name="connsiteX1" fmla="*/ 1404156 w 2808312"/>
              <a:gd name="connsiteY1" fmla="*/ 0 h 4097460"/>
              <a:gd name="connsiteX2" fmla="*/ 2808309 w 2808312"/>
              <a:gd name="connsiteY2" fmla="*/ 1565086 h 4097460"/>
              <a:gd name="connsiteX3" fmla="*/ 2271970 w 2808312"/>
              <a:gd name="connsiteY3" fmla="*/ 4097450 h 4097460"/>
              <a:gd name="connsiteX4" fmla="*/ 536342 w 2808312"/>
              <a:gd name="connsiteY4" fmla="*/ 4097450 h 4097460"/>
              <a:gd name="connsiteX5" fmla="*/ 3 w 2808312"/>
              <a:gd name="connsiteY5" fmla="*/ 1565086 h 4097460"/>
              <a:gd name="connsiteX0" fmla="*/ 0 w 2808306"/>
              <a:gd name="connsiteY0" fmla="*/ 1565086 h 4097450"/>
              <a:gd name="connsiteX1" fmla="*/ 1404153 w 2808306"/>
              <a:gd name="connsiteY1" fmla="*/ 0 h 4097450"/>
              <a:gd name="connsiteX2" fmla="*/ 2808306 w 2808306"/>
              <a:gd name="connsiteY2" fmla="*/ 1565086 h 4097450"/>
              <a:gd name="connsiteX3" fmla="*/ 2271967 w 2808306"/>
              <a:gd name="connsiteY3" fmla="*/ 4097450 h 4097450"/>
              <a:gd name="connsiteX4" fmla="*/ 536339 w 2808306"/>
              <a:gd name="connsiteY4" fmla="*/ 4097450 h 4097450"/>
              <a:gd name="connsiteX5" fmla="*/ 0 w 2808306"/>
              <a:gd name="connsiteY5" fmla="*/ 1565086 h 4097450"/>
              <a:gd name="connsiteX0" fmla="*/ 36856 w 2845162"/>
              <a:gd name="connsiteY0" fmla="*/ 1565086 h 4097450"/>
              <a:gd name="connsiteX1" fmla="*/ 1441009 w 2845162"/>
              <a:gd name="connsiteY1" fmla="*/ 0 h 4097450"/>
              <a:gd name="connsiteX2" fmla="*/ 2845162 w 2845162"/>
              <a:gd name="connsiteY2" fmla="*/ 1565086 h 4097450"/>
              <a:gd name="connsiteX3" fmla="*/ 2308823 w 2845162"/>
              <a:gd name="connsiteY3" fmla="*/ 4097450 h 4097450"/>
              <a:gd name="connsiteX4" fmla="*/ 573195 w 2845162"/>
              <a:gd name="connsiteY4" fmla="*/ 4097450 h 4097450"/>
              <a:gd name="connsiteX5" fmla="*/ 36856 w 2845162"/>
              <a:gd name="connsiteY5" fmla="*/ 1565086 h 4097450"/>
              <a:gd name="connsiteX0" fmla="*/ 36856 w 2882018"/>
              <a:gd name="connsiteY0" fmla="*/ 1565086 h 4097450"/>
              <a:gd name="connsiteX1" fmla="*/ 1441009 w 2882018"/>
              <a:gd name="connsiteY1" fmla="*/ 0 h 4097450"/>
              <a:gd name="connsiteX2" fmla="*/ 2845162 w 2882018"/>
              <a:gd name="connsiteY2" fmla="*/ 1565086 h 4097450"/>
              <a:gd name="connsiteX3" fmla="*/ 2308823 w 2882018"/>
              <a:gd name="connsiteY3" fmla="*/ 4097450 h 4097450"/>
              <a:gd name="connsiteX4" fmla="*/ 573195 w 2882018"/>
              <a:gd name="connsiteY4" fmla="*/ 4097450 h 4097450"/>
              <a:gd name="connsiteX5" fmla="*/ 36856 w 2882018"/>
              <a:gd name="connsiteY5" fmla="*/ 1565086 h 4097450"/>
              <a:gd name="connsiteX0" fmla="*/ 29664 w 3004479"/>
              <a:gd name="connsiteY0" fmla="*/ 2329361 h 4368318"/>
              <a:gd name="connsiteX1" fmla="*/ 1563470 w 3004479"/>
              <a:gd name="connsiteY1" fmla="*/ 0 h 4368318"/>
              <a:gd name="connsiteX2" fmla="*/ 2967623 w 3004479"/>
              <a:gd name="connsiteY2" fmla="*/ 1565086 h 4368318"/>
              <a:gd name="connsiteX3" fmla="*/ 2431284 w 3004479"/>
              <a:gd name="connsiteY3" fmla="*/ 4097450 h 4368318"/>
              <a:gd name="connsiteX4" fmla="*/ 695656 w 3004479"/>
              <a:gd name="connsiteY4" fmla="*/ 4097450 h 4368318"/>
              <a:gd name="connsiteX5" fmla="*/ 29664 w 3004479"/>
              <a:gd name="connsiteY5" fmla="*/ 2329361 h 4368318"/>
              <a:gd name="connsiteX0" fmla="*/ 29664 w 3146516"/>
              <a:gd name="connsiteY0" fmla="*/ 2329361 h 4316758"/>
              <a:gd name="connsiteX1" fmla="*/ 1563470 w 3146516"/>
              <a:gd name="connsiteY1" fmla="*/ 0 h 4316758"/>
              <a:gd name="connsiteX2" fmla="*/ 3117748 w 3146516"/>
              <a:gd name="connsiteY2" fmla="*/ 2356656 h 4316758"/>
              <a:gd name="connsiteX3" fmla="*/ 2431284 w 3146516"/>
              <a:gd name="connsiteY3" fmla="*/ 4097450 h 4316758"/>
              <a:gd name="connsiteX4" fmla="*/ 695656 w 3146516"/>
              <a:gd name="connsiteY4" fmla="*/ 4097450 h 4316758"/>
              <a:gd name="connsiteX5" fmla="*/ 29664 w 3146516"/>
              <a:gd name="connsiteY5" fmla="*/ 2329361 h 4316758"/>
              <a:gd name="connsiteX0" fmla="*/ 168624 w 3285476"/>
              <a:gd name="connsiteY0" fmla="*/ 2329361 h 4316758"/>
              <a:gd name="connsiteX1" fmla="*/ 1702430 w 3285476"/>
              <a:gd name="connsiteY1" fmla="*/ 0 h 4316758"/>
              <a:gd name="connsiteX2" fmla="*/ 3256708 w 3285476"/>
              <a:gd name="connsiteY2" fmla="*/ 2356656 h 4316758"/>
              <a:gd name="connsiteX3" fmla="*/ 2570244 w 3285476"/>
              <a:gd name="connsiteY3" fmla="*/ 4097450 h 4316758"/>
              <a:gd name="connsiteX4" fmla="*/ 834616 w 3285476"/>
              <a:gd name="connsiteY4" fmla="*/ 4097450 h 4316758"/>
              <a:gd name="connsiteX5" fmla="*/ 168624 w 3285476"/>
              <a:gd name="connsiteY5" fmla="*/ 2329361 h 4316758"/>
              <a:gd name="connsiteX0" fmla="*/ 1700 w 3118552"/>
              <a:gd name="connsiteY0" fmla="*/ 2329361 h 4316758"/>
              <a:gd name="connsiteX1" fmla="*/ 1535506 w 3118552"/>
              <a:gd name="connsiteY1" fmla="*/ 0 h 4316758"/>
              <a:gd name="connsiteX2" fmla="*/ 3089784 w 3118552"/>
              <a:gd name="connsiteY2" fmla="*/ 2356656 h 4316758"/>
              <a:gd name="connsiteX3" fmla="*/ 2403320 w 3118552"/>
              <a:gd name="connsiteY3" fmla="*/ 4097450 h 4316758"/>
              <a:gd name="connsiteX4" fmla="*/ 667692 w 3118552"/>
              <a:gd name="connsiteY4" fmla="*/ 4097450 h 4316758"/>
              <a:gd name="connsiteX5" fmla="*/ 1700 w 3118552"/>
              <a:gd name="connsiteY5" fmla="*/ 2329361 h 4316758"/>
              <a:gd name="connsiteX0" fmla="*/ 40 w 3116892"/>
              <a:gd name="connsiteY0" fmla="*/ 2329361 h 4316758"/>
              <a:gd name="connsiteX1" fmla="*/ 1533846 w 3116892"/>
              <a:gd name="connsiteY1" fmla="*/ 0 h 4316758"/>
              <a:gd name="connsiteX2" fmla="*/ 3088124 w 3116892"/>
              <a:gd name="connsiteY2" fmla="*/ 2356656 h 4316758"/>
              <a:gd name="connsiteX3" fmla="*/ 2401660 w 3116892"/>
              <a:gd name="connsiteY3" fmla="*/ 4097450 h 4316758"/>
              <a:gd name="connsiteX4" fmla="*/ 666032 w 3116892"/>
              <a:gd name="connsiteY4" fmla="*/ 4097450 h 4316758"/>
              <a:gd name="connsiteX5" fmla="*/ 40 w 3116892"/>
              <a:gd name="connsiteY5" fmla="*/ 2329361 h 4316758"/>
              <a:gd name="connsiteX0" fmla="*/ 40 w 3257172"/>
              <a:gd name="connsiteY0" fmla="*/ 2329361 h 4316758"/>
              <a:gd name="connsiteX1" fmla="*/ 1533846 w 3257172"/>
              <a:gd name="connsiteY1" fmla="*/ 0 h 4316758"/>
              <a:gd name="connsiteX2" fmla="*/ 3088124 w 3257172"/>
              <a:gd name="connsiteY2" fmla="*/ 2356656 h 4316758"/>
              <a:gd name="connsiteX3" fmla="*/ 2401660 w 3257172"/>
              <a:gd name="connsiteY3" fmla="*/ 4097450 h 4316758"/>
              <a:gd name="connsiteX4" fmla="*/ 666032 w 3257172"/>
              <a:gd name="connsiteY4" fmla="*/ 4097450 h 4316758"/>
              <a:gd name="connsiteX5" fmla="*/ 40 w 3257172"/>
              <a:gd name="connsiteY5" fmla="*/ 2329361 h 4316758"/>
              <a:gd name="connsiteX0" fmla="*/ 40 w 3088225"/>
              <a:gd name="connsiteY0" fmla="*/ 2329361 h 4316758"/>
              <a:gd name="connsiteX1" fmla="*/ 1533846 w 3088225"/>
              <a:gd name="connsiteY1" fmla="*/ 0 h 4316758"/>
              <a:gd name="connsiteX2" fmla="*/ 3088124 w 3088225"/>
              <a:gd name="connsiteY2" fmla="*/ 2356656 h 4316758"/>
              <a:gd name="connsiteX3" fmla="*/ 2401660 w 3088225"/>
              <a:gd name="connsiteY3" fmla="*/ 4097450 h 4316758"/>
              <a:gd name="connsiteX4" fmla="*/ 666032 w 3088225"/>
              <a:gd name="connsiteY4" fmla="*/ 4097450 h 4316758"/>
              <a:gd name="connsiteX5" fmla="*/ 40 w 3088225"/>
              <a:gd name="connsiteY5" fmla="*/ 2329361 h 4316758"/>
              <a:gd name="connsiteX0" fmla="*/ 33460 w 3121647"/>
              <a:gd name="connsiteY0" fmla="*/ 2329361 h 4194475"/>
              <a:gd name="connsiteX1" fmla="*/ 1567266 w 3121647"/>
              <a:gd name="connsiteY1" fmla="*/ 0 h 4194475"/>
              <a:gd name="connsiteX2" fmla="*/ 3121544 w 3121647"/>
              <a:gd name="connsiteY2" fmla="*/ 2356656 h 4194475"/>
              <a:gd name="connsiteX3" fmla="*/ 2435080 w 3121647"/>
              <a:gd name="connsiteY3" fmla="*/ 4097450 h 4194475"/>
              <a:gd name="connsiteX4" fmla="*/ 665333 w 3121647"/>
              <a:gd name="connsiteY4" fmla="*/ 3797199 h 4194475"/>
              <a:gd name="connsiteX5" fmla="*/ 33460 w 3121647"/>
              <a:gd name="connsiteY5" fmla="*/ 2329361 h 4194475"/>
              <a:gd name="connsiteX0" fmla="*/ 32801 w 3143624"/>
              <a:gd name="connsiteY0" fmla="*/ 2329361 h 4020083"/>
              <a:gd name="connsiteX1" fmla="*/ 1566607 w 3143624"/>
              <a:gd name="connsiteY1" fmla="*/ 0 h 4020083"/>
              <a:gd name="connsiteX2" fmla="*/ 3120885 w 3143624"/>
              <a:gd name="connsiteY2" fmla="*/ 2356656 h 4020083"/>
              <a:gd name="connsiteX3" fmla="*/ 2366182 w 3143624"/>
              <a:gd name="connsiteY3" fmla="*/ 3865438 h 4020083"/>
              <a:gd name="connsiteX4" fmla="*/ 664674 w 3143624"/>
              <a:gd name="connsiteY4" fmla="*/ 3797199 h 4020083"/>
              <a:gd name="connsiteX5" fmla="*/ 32801 w 3143624"/>
              <a:gd name="connsiteY5" fmla="*/ 2329361 h 4020083"/>
              <a:gd name="connsiteX0" fmla="*/ 32801 w 3146956"/>
              <a:gd name="connsiteY0" fmla="*/ 2329361 h 4063232"/>
              <a:gd name="connsiteX1" fmla="*/ 1566607 w 3146956"/>
              <a:gd name="connsiteY1" fmla="*/ 0 h 4063232"/>
              <a:gd name="connsiteX2" fmla="*/ 3120885 w 3146956"/>
              <a:gd name="connsiteY2" fmla="*/ 2356656 h 4063232"/>
              <a:gd name="connsiteX3" fmla="*/ 2366182 w 3146956"/>
              <a:gd name="connsiteY3" fmla="*/ 3865438 h 4063232"/>
              <a:gd name="connsiteX4" fmla="*/ 664674 w 3146956"/>
              <a:gd name="connsiteY4" fmla="*/ 3797199 h 4063232"/>
              <a:gd name="connsiteX5" fmla="*/ 32801 w 3146956"/>
              <a:gd name="connsiteY5" fmla="*/ 2329361 h 4063232"/>
              <a:gd name="connsiteX0" fmla="*/ 37138 w 3151293"/>
              <a:gd name="connsiteY0" fmla="*/ 2329361 h 4096062"/>
              <a:gd name="connsiteX1" fmla="*/ 1570944 w 3151293"/>
              <a:gd name="connsiteY1" fmla="*/ 0 h 4096062"/>
              <a:gd name="connsiteX2" fmla="*/ 3125222 w 3151293"/>
              <a:gd name="connsiteY2" fmla="*/ 2356656 h 4096062"/>
              <a:gd name="connsiteX3" fmla="*/ 2370519 w 3151293"/>
              <a:gd name="connsiteY3" fmla="*/ 3865438 h 4096062"/>
              <a:gd name="connsiteX4" fmla="*/ 669011 w 3151293"/>
              <a:gd name="connsiteY4" fmla="*/ 3797199 h 4096062"/>
              <a:gd name="connsiteX5" fmla="*/ 37138 w 3151293"/>
              <a:gd name="connsiteY5" fmla="*/ 2329361 h 4096062"/>
              <a:gd name="connsiteX0" fmla="*/ 37138 w 3151293"/>
              <a:gd name="connsiteY0" fmla="*/ 2329361 h 4096062"/>
              <a:gd name="connsiteX1" fmla="*/ 1570944 w 3151293"/>
              <a:gd name="connsiteY1" fmla="*/ 0 h 4096062"/>
              <a:gd name="connsiteX2" fmla="*/ 3125222 w 3151293"/>
              <a:gd name="connsiteY2" fmla="*/ 2356656 h 4096062"/>
              <a:gd name="connsiteX3" fmla="*/ 2370519 w 3151293"/>
              <a:gd name="connsiteY3" fmla="*/ 3865438 h 4096062"/>
              <a:gd name="connsiteX4" fmla="*/ 669011 w 3151293"/>
              <a:gd name="connsiteY4" fmla="*/ 3797199 h 4096062"/>
              <a:gd name="connsiteX5" fmla="*/ 37138 w 3151293"/>
              <a:gd name="connsiteY5" fmla="*/ 2329361 h 4096062"/>
              <a:gd name="connsiteX0" fmla="*/ 37138 w 3151293"/>
              <a:gd name="connsiteY0" fmla="*/ 2329361 h 4096062"/>
              <a:gd name="connsiteX1" fmla="*/ 1570944 w 3151293"/>
              <a:gd name="connsiteY1" fmla="*/ 0 h 4096062"/>
              <a:gd name="connsiteX2" fmla="*/ 3125222 w 3151293"/>
              <a:gd name="connsiteY2" fmla="*/ 2356656 h 4096062"/>
              <a:gd name="connsiteX3" fmla="*/ 2370519 w 3151293"/>
              <a:gd name="connsiteY3" fmla="*/ 3865438 h 4096062"/>
              <a:gd name="connsiteX4" fmla="*/ 669011 w 3151293"/>
              <a:gd name="connsiteY4" fmla="*/ 3797199 h 4096062"/>
              <a:gd name="connsiteX5" fmla="*/ 37138 w 3151293"/>
              <a:gd name="connsiteY5" fmla="*/ 2329361 h 4096062"/>
              <a:gd name="connsiteX0" fmla="*/ 37138 w 3151293"/>
              <a:gd name="connsiteY0" fmla="*/ 2329361 h 4096062"/>
              <a:gd name="connsiteX1" fmla="*/ 1570944 w 3151293"/>
              <a:gd name="connsiteY1" fmla="*/ 0 h 4096062"/>
              <a:gd name="connsiteX2" fmla="*/ 3125222 w 3151293"/>
              <a:gd name="connsiteY2" fmla="*/ 2356656 h 4096062"/>
              <a:gd name="connsiteX3" fmla="*/ 2370519 w 3151293"/>
              <a:gd name="connsiteY3" fmla="*/ 3865438 h 4096062"/>
              <a:gd name="connsiteX4" fmla="*/ 669011 w 3151293"/>
              <a:gd name="connsiteY4" fmla="*/ 3797199 h 4096062"/>
              <a:gd name="connsiteX5" fmla="*/ 37138 w 3151293"/>
              <a:gd name="connsiteY5" fmla="*/ 2329361 h 4096062"/>
              <a:gd name="connsiteX0" fmla="*/ 37138 w 3151293"/>
              <a:gd name="connsiteY0" fmla="*/ 2329361 h 4096062"/>
              <a:gd name="connsiteX1" fmla="*/ 1570944 w 3151293"/>
              <a:gd name="connsiteY1" fmla="*/ 0 h 4096062"/>
              <a:gd name="connsiteX2" fmla="*/ 3125222 w 3151293"/>
              <a:gd name="connsiteY2" fmla="*/ 2356656 h 4096062"/>
              <a:gd name="connsiteX3" fmla="*/ 2370519 w 3151293"/>
              <a:gd name="connsiteY3" fmla="*/ 3865438 h 4096062"/>
              <a:gd name="connsiteX4" fmla="*/ 669011 w 3151293"/>
              <a:gd name="connsiteY4" fmla="*/ 3797199 h 4096062"/>
              <a:gd name="connsiteX5" fmla="*/ 37138 w 3151293"/>
              <a:gd name="connsiteY5" fmla="*/ 2329361 h 4096062"/>
              <a:gd name="connsiteX0" fmla="*/ 37138 w 3151293"/>
              <a:gd name="connsiteY0" fmla="*/ 2329361 h 4096062"/>
              <a:gd name="connsiteX1" fmla="*/ 1570944 w 3151293"/>
              <a:gd name="connsiteY1" fmla="*/ 0 h 4096062"/>
              <a:gd name="connsiteX2" fmla="*/ 3125222 w 3151293"/>
              <a:gd name="connsiteY2" fmla="*/ 2356656 h 4096062"/>
              <a:gd name="connsiteX3" fmla="*/ 2370519 w 3151293"/>
              <a:gd name="connsiteY3" fmla="*/ 3865438 h 4096062"/>
              <a:gd name="connsiteX4" fmla="*/ 669011 w 3151293"/>
              <a:gd name="connsiteY4" fmla="*/ 3797199 h 4096062"/>
              <a:gd name="connsiteX5" fmla="*/ 37138 w 3151293"/>
              <a:gd name="connsiteY5" fmla="*/ 2329361 h 4096062"/>
              <a:gd name="connsiteX0" fmla="*/ 37138 w 3147284"/>
              <a:gd name="connsiteY0" fmla="*/ 2329361 h 4096062"/>
              <a:gd name="connsiteX1" fmla="*/ 1570944 w 3147284"/>
              <a:gd name="connsiteY1" fmla="*/ 0 h 4096062"/>
              <a:gd name="connsiteX2" fmla="*/ 3125222 w 3147284"/>
              <a:gd name="connsiteY2" fmla="*/ 2356656 h 4096062"/>
              <a:gd name="connsiteX3" fmla="*/ 2370519 w 3147284"/>
              <a:gd name="connsiteY3" fmla="*/ 3865438 h 4096062"/>
              <a:gd name="connsiteX4" fmla="*/ 669011 w 3147284"/>
              <a:gd name="connsiteY4" fmla="*/ 3797199 h 4096062"/>
              <a:gd name="connsiteX5" fmla="*/ 37138 w 3147284"/>
              <a:gd name="connsiteY5" fmla="*/ 2329361 h 4096062"/>
              <a:gd name="connsiteX0" fmla="*/ 37138 w 3136485"/>
              <a:gd name="connsiteY0" fmla="*/ 2329361 h 4096062"/>
              <a:gd name="connsiteX1" fmla="*/ 1570944 w 3136485"/>
              <a:gd name="connsiteY1" fmla="*/ 0 h 4096062"/>
              <a:gd name="connsiteX2" fmla="*/ 3125222 w 3136485"/>
              <a:gd name="connsiteY2" fmla="*/ 2356656 h 4096062"/>
              <a:gd name="connsiteX3" fmla="*/ 2370519 w 3136485"/>
              <a:gd name="connsiteY3" fmla="*/ 3865438 h 4096062"/>
              <a:gd name="connsiteX4" fmla="*/ 669011 w 3136485"/>
              <a:gd name="connsiteY4" fmla="*/ 3797199 h 4096062"/>
              <a:gd name="connsiteX5" fmla="*/ 37138 w 3136485"/>
              <a:gd name="connsiteY5" fmla="*/ 2329361 h 4096062"/>
              <a:gd name="connsiteX0" fmla="*/ 37138 w 3143460"/>
              <a:gd name="connsiteY0" fmla="*/ 2329361 h 4096062"/>
              <a:gd name="connsiteX1" fmla="*/ 1570944 w 3143460"/>
              <a:gd name="connsiteY1" fmla="*/ 0 h 4096062"/>
              <a:gd name="connsiteX2" fmla="*/ 3125222 w 3143460"/>
              <a:gd name="connsiteY2" fmla="*/ 2356656 h 4096062"/>
              <a:gd name="connsiteX3" fmla="*/ 2370519 w 3143460"/>
              <a:gd name="connsiteY3" fmla="*/ 3865438 h 4096062"/>
              <a:gd name="connsiteX4" fmla="*/ 669011 w 3143460"/>
              <a:gd name="connsiteY4" fmla="*/ 3797199 h 4096062"/>
              <a:gd name="connsiteX5" fmla="*/ 37138 w 3143460"/>
              <a:gd name="connsiteY5" fmla="*/ 2329361 h 4096062"/>
              <a:gd name="connsiteX0" fmla="*/ 37138 w 3143217"/>
              <a:gd name="connsiteY0" fmla="*/ 2329361 h 4076974"/>
              <a:gd name="connsiteX1" fmla="*/ 1570944 w 3143217"/>
              <a:gd name="connsiteY1" fmla="*/ 0 h 4076974"/>
              <a:gd name="connsiteX2" fmla="*/ 3125222 w 3143217"/>
              <a:gd name="connsiteY2" fmla="*/ 2356656 h 4076974"/>
              <a:gd name="connsiteX3" fmla="*/ 2370519 w 3143217"/>
              <a:gd name="connsiteY3" fmla="*/ 3865438 h 4076974"/>
              <a:gd name="connsiteX4" fmla="*/ 669011 w 3143217"/>
              <a:gd name="connsiteY4" fmla="*/ 3797199 h 4076974"/>
              <a:gd name="connsiteX5" fmla="*/ 37138 w 3143217"/>
              <a:gd name="connsiteY5" fmla="*/ 2329361 h 4076974"/>
              <a:gd name="connsiteX0" fmla="*/ 27855 w 3133934"/>
              <a:gd name="connsiteY0" fmla="*/ 2329361 h 4076974"/>
              <a:gd name="connsiteX1" fmla="*/ 1561661 w 3133934"/>
              <a:gd name="connsiteY1" fmla="*/ 0 h 4076974"/>
              <a:gd name="connsiteX2" fmla="*/ 3115939 w 3133934"/>
              <a:gd name="connsiteY2" fmla="*/ 2356656 h 4076974"/>
              <a:gd name="connsiteX3" fmla="*/ 2361236 w 3133934"/>
              <a:gd name="connsiteY3" fmla="*/ 3865438 h 4076974"/>
              <a:gd name="connsiteX4" fmla="*/ 659728 w 3133934"/>
              <a:gd name="connsiteY4" fmla="*/ 3797199 h 4076974"/>
              <a:gd name="connsiteX5" fmla="*/ 27855 w 3133934"/>
              <a:gd name="connsiteY5" fmla="*/ 2329361 h 4076974"/>
              <a:gd name="connsiteX0" fmla="*/ 27855 w 3135804"/>
              <a:gd name="connsiteY0" fmla="*/ 2329361 h 4076974"/>
              <a:gd name="connsiteX1" fmla="*/ 1561661 w 3135804"/>
              <a:gd name="connsiteY1" fmla="*/ 0 h 4076974"/>
              <a:gd name="connsiteX2" fmla="*/ 3115939 w 3135804"/>
              <a:gd name="connsiteY2" fmla="*/ 2356656 h 4076974"/>
              <a:gd name="connsiteX3" fmla="*/ 2361236 w 3135804"/>
              <a:gd name="connsiteY3" fmla="*/ 3865438 h 4076974"/>
              <a:gd name="connsiteX4" fmla="*/ 659728 w 3135804"/>
              <a:gd name="connsiteY4" fmla="*/ 3797199 h 4076974"/>
              <a:gd name="connsiteX5" fmla="*/ 27855 w 3135804"/>
              <a:gd name="connsiteY5" fmla="*/ 2329361 h 4076974"/>
              <a:gd name="connsiteX0" fmla="*/ 27855 w 3128662"/>
              <a:gd name="connsiteY0" fmla="*/ 2329361 h 4076974"/>
              <a:gd name="connsiteX1" fmla="*/ 1561661 w 3128662"/>
              <a:gd name="connsiteY1" fmla="*/ 0 h 4076974"/>
              <a:gd name="connsiteX2" fmla="*/ 3115939 w 3128662"/>
              <a:gd name="connsiteY2" fmla="*/ 2356656 h 4076974"/>
              <a:gd name="connsiteX3" fmla="*/ 2361236 w 3128662"/>
              <a:gd name="connsiteY3" fmla="*/ 3865438 h 4076974"/>
              <a:gd name="connsiteX4" fmla="*/ 659728 w 3128662"/>
              <a:gd name="connsiteY4" fmla="*/ 3797199 h 4076974"/>
              <a:gd name="connsiteX5" fmla="*/ 27855 w 3128662"/>
              <a:gd name="connsiteY5" fmla="*/ 2329361 h 4076974"/>
              <a:gd name="connsiteX0" fmla="*/ 27855 w 3137724"/>
              <a:gd name="connsiteY0" fmla="*/ 2329361 h 4076974"/>
              <a:gd name="connsiteX1" fmla="*/ 1561661 w 3137724"/>
              <a:gd name="connsiteY1" fmla="*/ 0 h 4076974"/>
              <a:gd name="connsiteX2" fmla="*/ 3115939 w 3137724"/>
              <a:gd name="connsiteY2" fmla="*/ 2356656 h 4076974"/>
              <a:gd name="connsiteX3" fmla="*/ 2361236 w 3137724"/>
              <a:gd name="connsiteY3" fmla="*/ 3865438 h 4076974"/>
              <a:gd name="connsiteX4" fmla="*/ 659728 w 3137724"/>
              <a:gd name="connsiteY4" fmla="*/ 3797199 h 4076974"/>
              <a:gd name="connsiteX5" fmla="*/ 27855 w 3137724"/>
              <a:gd name="connsiteY5" fmla="*/ 2329361 h 4076974"/>
              <a:gd name="connsiteX0" fmla="*/ 27855 w 3136929"/>
              <a:gd name="connsiteY0" fmla="*/ 2329361 h 4082382"/>
              <a:gd name="connsiteX1" fmla="*/ 1561661 w 3136929"/>
              <a:gd name="connsiteY1" fmla="*/ 0 h 4082382"/>
              <a:gd name="connsiteX2" fmla="*/ 3115939 w 3136929"/>
              <a:gd name="connsiteY2" fmla="*/ 2356656 h 4082382"/>
              <a:gd name="connsiteX3" fmla="*/ 2361236 w 3136929"/>
              <a:gd name="connsiteY3" fmla="*/ 3865438 h 4082382"/>
              <a:gd name="connsiteX4" fmla="*/ 659728 w 3136929"/>
              <a:gd name="connsiteY4" fmla="*/ 3797199 h 4082382"/>
              <a:gd name="connsiteX5" fmla="*/ 27855 w 3136929"/>
              <a:gd name="connsiteY5" fmla="*/ 2329361 h 4082382"/>
              <a:gd name="connsiteX0" fmla="*/ 2046 w 3111120"/>
              <a:gd name="connsiteY0" fmla="*/ 2329361 h 4082382"/>
              <a:gd name="connsiteX1" fmla="*/ 1535852 w 3111120"/>
              <a:gd name="connsiteY1" fmla="*/ 0 h 4082382"/>
              <a:gd name="connsiteX2" fmla="*/ 3090130 w 3111120"/>
              <a:gd name="connsiteY2" fmla="*/ 2356656 h 4082382"/>
              <a:gd name="connsiteX3" fmla="*/ 2335427 w 3111120"/>
              <a:gd name="connsiteY3" fmla="*/ 3865438 h 4082382"/>
              <a:gd name="connsiteX4" fmla="*/ 633919 w 3111120"/>
              <a:gd name="connsiteY4" fmla="*/ 3797199 h 4082382"/>
              <a:gd name="connsiteX5" fmla="*/ 2046 w 3111120"/>
              <a:gd name="connsiteY5" fmla="*/ 2329361 h 4082382"/>
              <a:gd name="connsiteX0" fmla="*/ 396 w 3109470"/>
              <a:gd name="connsiteY0" fmla="*/ 2329361 h 4082382"/>
              <a:gd name="connsiteX1" fmla="*/ 1534202 w 3109470"/>
              <a:gd name="connsiteY1" fmla="*/ 0 h 4082382"/>
              <a:gd name="connsiteX2" fmla="*/ 3088480 w 3109470"/>
              <a:gd name="connsiteY2" fmla="*/ 2356656 h 4082382"/>
              <a:gd name="connsiteX3" fmla="*/ 2333777 w 3109470"/>
              <a:gd name="connsiteY3" fmla="*/ 3865438 h 4082382"/>
              <a:gd name="connsiteX4" fmla="*/ 632269 w 3109470"/>
              <a:gd name="connsiteY4" fmla="*/ 3797199 h 4082382"/>
              <a:gd name="connsiteX5" fmla="*/ 396 w 3109470"/>
              <a:gd name="connsiteY5" fmla="*/ 2329361 h 4082382"/>
              <a:gd name="connsiteX0" fmla="*/ 375 w 3150392"/>
              <a:gd name="connsiteY0" fmla="*/ 2595492 h 4035583"/>
              <a:gd name="connsiteX1" fmla="*/ 1575124 w 3150392"/>
              <a:gd name="connsiteY1" fmla="*/ 0 h 4035583"/>
              <a:gd name="connsiteX2" fmla="*/ 3129402 w 3150392"/>
              <a:gd name="connsiteY2" fmla="*/ 2356656 h 4035583"/>
              <a:gd name="connsiteX3" fmla="*/ 2374699 w 3150392"/>
              <a:gd name="connsiteY3" fmla="*/ 3865438 h 4035583"/>
              <a:gd name="connsiteX4" fmla="*/ 673191 w 3150392"/>
              <a:gd name="connsiteY4" fmla="*/ 3797199 h 4035583"/>
              <a:gd name="connsiteX5" fmla="*/ 375 w 3150392"/>
              <a:gd name="connsiteY5" fmla="*/ 2595492 h 4035583"/>
              <a:gd name="connsiteX0" fmla="*/ 473 w 3150490"/>
              <a:gd name="connsiteY0" fmla="*/ 2595492 h 4035583"/>
              <a:gd name="connsiteX1" fmla="*/ 1575222 w 3150490"/>
              <a:gd name="connsiteY1" fmla="*/ 0 h 4035583"/>
              <a:gd name="connsiteX2" fmla="*/ 3129500 w 3150490"/>
              <a:gd name="connsiteY2" fmla="*/ 2356656 h 4035583"/>
              <a:gd name="connsiteX3" fmla="*/ 2374797 w 3150490"/>
              <a:gd name="connsiteY3" fmla="*/ 3865438 h 4035583"/>
              <a:gd name="connsiteX4" fmla="*/ 673289 w 3150490"/>
              <a:gd name="connsiteY4" fmla="*/ 3797199 h 4035583"/>
              <a:gd name="connsiteX5" fmla="*/ 473 w 3150490"/>
              <a:gd name="connsiteY5" fmla="*/ 2595492 h 4035583"/>
              <a:gd name="connsiteX0" fmla="*/ 168 w 3150185"/>
              <a:gd name="connsiteY0" fmla="*/ 2595492 h 4035583"/>
              <a:gd name="connsiteX1" fmla="*/ 1574917 w 3150185"/>
              <a:gd name="connsiteY1" fmla="*/ 0 h 4035583"/>
              <a:gd name="connsiteX2" fmla="*/ 3129195 w 3150185"/>
              <a:gd name="connsiteY2" fmla="*/ 2356656 h 4035583"/>
              <a:gd name="connsiteX3" fmla="*/ 2374492 w 3150185"/>
              <a:gd name="connsiteY3" fmla="*/ 3865438 h 4035583"/>
              <a:gd name="connsiteX4" fmla="*/ 672984 w 3150185"/>
              <a:gd name="connsiteY4" fmla="*/ 3797199 h 4035583"/>
              <a:gd name="connsiteX5" fmla="*/ 168 w 3150185"/>
              <a:gd name="connsiteY5" fmla="*/ 2595492 h 4035583"/>
              <a:gd name="connsiteX0" fmla="*/ 170 w 3143364"/>
              <a:gd name="connsiteY0" fmla="*/ 2527254 h 4038855"/>
              <a:gd name="connsiteX1" fmla="*/ 1568096 w 3143364"/>
              <a:gd name="connsiteY1" fmla="*/ 0 h 4038855"/>
              <a:gd name="connsiteX2" fmla="*/ 3122374 w 3143364"/>
              <a:gd name="connsiteY2" fmla="*/ 2356656 h 4038855"/>
              <a:gd name="connsiteX3" fmla="*/ 2367671 w 3143364"/>
              <a:gd name="connsiteY3" fmla="*/ 3865438 h 4038855"/>
              <a:gd name="connsiteX4" fmla="*/ 666163 w 3143364"/>
              <a:gd name="connsiteY4" fmla="*/ 3797199 h 4038855"/>
              <a:gd name="connsiteX5" fmla="*/ 170 w 3143364"/>
              <a:gd name="connsiteY5" fmla="*/ 2527254 h 4038855"/>
              <a:gd name="connsiteX0" fmla="*/ 1 w 3143195"/>
              <a:gd name="connsiteY0" fmla="*/ 2527254 h 4038855"/>
              <a:gd name="connsiteX1" fmla="*/ 1567927 w 3143195"/>
              <a:gd name="connsiteY1" fmla="*/ 0 h 4038855"/>
              <a:gd name="connsiteX2" fmla="*/ 3122205 w 3143195"/>
              <a:gd name="connsiteY2" fmla="*/ 2356656 h 4038855"/>
              <a:gd name="connsiteX3" fmla="*/ 2367502 w 3143195"/>
              <a:gd name="connsiteY3" fmla="*/ 3865438 h 4038855"/>
              <a:gd name="connsiteX4" fmla="*/ 665994 w 3143195"/>
              <a:gd name="connsiteY4" fmla="*/ 3797199 h 4038855"/>
              <a:gd name="connsiteX5" fmla="*/ 1 w 3143195"/>
              <a:gd name="connsiteY5" fmla="*/ 2527254 h 4038855"/>
              <a:gd name="connsiteX0" fmla="*/ 0 w 3143194"/>
              <a:gd name="connsiteY0" fmla="*/ 2527254 h 3866251"/>
              <a:gd name="connsiteX1" fmla="*/ 1567926 w 3143194"/>
              <a:gd name="connsiteY1" fmla="*/ 0 h 3866251"/>
              <a:gd name="connsiteX2" fmla="*/ 3122204 w 3143194"/>
              <a:gd name="connsiteY2" fmla="*/ 2356656 h 3866251"/>
              <a:gd name="connsiteX3" fmla="*/ 2367501 w 3143194"/>
              <a:gd name="connsiteY3" fmla="*/ 3865438 h 3866251"/>
              <a:gd name="connsiteX4" fmla="*/ 0 w 3143194"/>
              <a:gd name="connsiteY4" fmla="*/ 2527254 h 3866251"/>
              <a:gd name="connsiteX0" fmla="*/ 5 w 3122213"/>
              <a:gd name="connsiteY0" fmla="*/ 2527254 h 4098096"/>
              <a:gd name="connsiteX1" fmla="*/ 1567931 w 3122213"/>
              <a:gd name="connsiteY1" fmla="*/ 0 h 4098096"/>
              <a:gd name="connsiteX2" fmla="*/ 3122209 w 3122213"/>
              <a:gd name="connsiteY2" fmla="*/ 2356656 h 4098096"/>
              <a:gd name="connsiteX3" fmla="*/ 1582760 w 3122213"/>
              <a:gd name="connsiteY3" fmla="*/ 4097450 h 4098096"/>
              <a:gd name="connsiteX4" fmla="*/ 5 w 3122213"/>
              <a:gd name="connsiteY4" fmla="*/ 2527254 h 4098096"/>
              <a:gd name="connsiteX0" fmla="*/ 5 w 3122213"/>
              <a:gd name="connsiteY0" fmla="*/ 2527254 h 4098096"/>
              <a:gd name="connsiteX1" fmla="*/ 1567931 w 3122213"/>
              <a:gd name="connsiteY1" fmla="*/ 0 h 4098096"/>
              <a:gd name="connsiteX2" fmla="*/ 3122209 w 3122213"/>
              <a:gd name="connsiteY2" fmla="*/ 2356656 h 4098096"/>
              <a:gd name="connsiteX3" fmla="*/ 1582760 w 3122213"/>
              <a:gd name="connsiteY3" fmla="*/ 4097450 h 4098096"/>
              <a:gd name="connsiteX4" fmla="*/ 5 w 3122213"/>
              <a:gd name="connsiteY4" fmla="*/ 2527254 h 4098096"/>
              <a:gd name="connsiteX0" fmla="*/ 5 w 3122213"/>
              <a:gd name="connsiteY0" fmla="*/ 2527254 h 4097472"/>
              <a:gd name="connsiteX1" fmla="*/ 1567931 w 3122213"/>
              <a:gd name="connsiteY1" fmla="*/ 0 h 4097472"/>
              <a:gd name="connsiteX2" fmla="*/ 3122209 w 3122213"/>
              <a:gd name="connsiteY2" fmla="*/ 2356656 h 4097472"/>
              <a:gd name="connsiteX3" fmla="*/ 1582760 w 3122213"/>
              <a:gd name="connsiteY3" fmla="*/ 4097450 h 4097472"/>
              <a:gd name="connsiteX4" fmla="*/ 5 w 3122213"/>
              <a:gd name="connsiteY4" fmla="*/ 2527254 h 4097472"/>
              <a:gd name="connsiteX0" fmla="*/ 5 w 3122213"/>
              <a:gd name="connsiteY0" fmla="*/ 2527254 h 4097472"/>
              <a:gd name="connsiteX1" fmla="*/ 1567931 w 3122213"/>
              <a:gd name="connsiteY1" fmla="*/ 0 h 4097472"/>
              <a:gd name="connsiteX2" fmla="*/ 3122209 w 3122213"/>
              <a:gd name="connsiteY2" fmla="*/ 2356656 h 4097472"/>
              <a:gd name="connsiteX3" fmla="*/ 1582760 w 3122213"/>
              <a:gd name="connsiteY3" fmla="*/ 4097450 h 4097472"/>
              <a:gd name="connsiteX4" fmla="*/ 5 w 3122213"/>
              <a:gd name="connsiteY4" fmla="*/ 2527254 h 4097472"/>
              <a:gd name="connsiteX0" fmla="*/ 5 w 3142684"/>
              <a:gd name="connsiteY0" fmla="*/ 2527254 h 4097523"/>
              <a:gd name="connsiteX1" fmla="*/ 1567931 w 3142684"/>
              <a:gd name="connsiteY1" fmla="*/ 0 h 4097523"/>
              <a:gd name="connsiteX2" fmla="*/ 3142680 w 3142684"/>
              <a:gd name="connsiteY2" fmla="*/ 2581844 h 4097523"/>
              <a:gd name="connsiteX3" fmla="*/ 1582760 w 3142684"/>
              <a:gd name="connsiteY3" fmla="*/ 4097450 h 4097523"/>
              <a:gd name="connsiteX4" fmla="*/ 5 w 3142684"/>
              <a:gd name="connsiteY4" fmla="*/ 2527254 h 4097523"/>
              <a:gd name="connsiteX0" fmla="*/ 5 w 3142794"/>
              <a:gd name="connsiteY0" fmla="*/ 2527254 h 4097534"/>
              <a:gd name="connsiteX1" fmla="*/ 1567931 w 3142794"/>
              <a:gd name="connsiteY1" fmla="*/ 0 h 4097534"/>
              <a:gd name="connsiteX2" fmla="*/ 3142680 w 3142794"/>
              <a:gd name="connsiteY2" fmla="*/ 2581844 h 4097534"/>
              <a:gd name="connsiteX3" fmla="*/ 1582760 w 3142794"/>
              <a:gd name="connsiteY3" fmla="*/ 4097450 h 4097534"/>
              <a:gd name="connsiteX4" fmla="*/ 5 w 3142794"/>
              <a:gd name="connsiteY4" fmla="*/ 2527254 h 4097534"/>
              <a:gd name="connsiteX0" fmla="*/ 5 w 3142794"/>
              <a:gd name="connsiteY0" fmla="*/ 2527254 h 4097471"/>
              <a:gd name="connsiteX1" fmla="*/ 1567931 w 3142794"/>
              <a:gd name="connsiteY1" fmla="*/ 0 h 4097471"/>
              <a:gd name="connsiteX2" fmla="*/ 3142680 w 3142794"/>
              <a:gd name="connsiteY2" fmla="*/ 2581844 h 4097471"/>
              <a:gd name="connsiteX3" fmla="*/ 1582760 w 3142794"/>
              <a:gd name="connsiteY3" fmla="*/ 4097450 h 4097471"/>
              <a:gd name="connsiteX4" fmla="*/ 5 w 3142794"/>
              <a:gd name="connsiteY4" fmla="*/ 2527254 h 4097471"/>
              <a:gd name="connsiteX0" fmla="*/ 4 w 3142793"/>
              <a:gd name="connsiteY0" fmla="*/ 2527254 h 4097471"/>
              <a:gd name="connsiteX1" fmla="*/ 1567930 w 3142793"/>
              <a:gd name="connsiteY1" fmla="*/ 0 h 4097471"/>
              <a:gd name="connsiteX2" fmla="*/ 3142679 w 3142793"/>
              <a:gd name="connsiteY2" fmla="*/ 2581844 h 4097471"/>
              <a:gd name="connsiteX3" fmla="*/ 1582759 w 3142793"/>
              <a:gd name="connsiteY3" fmla="*/ 4097450 h 4097471"/>
              <a:gd name="connsiteX4" fmla="*/ 4 w 3142793"/>
              <a:gd name="connsiteY4" fmla="*/ 2527254 h 4097471"/>
              <a:gd name="connsiteX0" fmla="*/ 4 w 3142746"/>
              <a:gd name="connsiteY0" fmla="*/ 2527254 h 4097471"/>
              <a:gd name="connsiteX1" fmla="*/ 1567930 w 3142746"/>
              <a:gd name="connsiteY1" fmla="*/ 0 h 4097471"/>
              <a:gd name="connsiteX2" fmla="*/ 3142679 w 3142746"/>
              <a:gd name="connsiteY2" fmla="*/ 2581844 h 4097471"/>
              <a:gd name="connsiteX3" fmla="*/ 1582759 w 3142746"/>
              <a:gd name="connsiteY3" fmla="*/ 4097450 h 4097471"/>
              <a:gd name="connsiteX4" fmla="*/ 4 w 3142746"/>
              <a:gd name="connsiteY4" fmla="*/ 2527254 h 4097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2746" h="4097471">
                <a:moveTo>
                  <a:pt x="4" y="2527254"/>
                </a:moveTo>
                <a:cubicBezTo>
                  <a:pt x="-2468" y="1673749"/>
                  <a:pt x="1363736" y="244193"/>
                  <a:pt x="1567930" y="0"/>
                </a:cubicBezTo>
                <a:cubicBezTo>
                  <a:pt x="1772124" y="246466"/>
                  <a:pt x="3153855" y="1782930"/>
                  <a:pt x="3142679" y="2581844"/>
                </a:cubicBezTo>
                <a:cubicBezTo>
                  <a:pt x="3131503" y="3380758"/>
                  <a:pt x="2440908" y="4092900"/>
                  <a:pt x="1582759" y="4097450"/>
                </a:cubicBezTo>
                <a:cubicBezTo>
                  <a:pt x="724610" y="4102000"/>
                  <a:pt x="2476" y="3380759"/>
                  <a:pt x="4" y="2527254"/>
                </a:cubicBezTo>
                <a:close/>
              </a:path>
            </a:pathLst>
          </a:custGeom>
          <a:solidFill>
            <a:schemeClr val="tx1"/>
          </a:solidFill>
        </p:spPr>
        <p:txBody>
          <a:bodyPr tIns="1476000">
            <a:noAutofit/>
          </a:bodyPr>
          <a:lstStyle>
            <a:lvl1pPr marL="0" indent="0" algn="ctr">
              <a:buNone/>
              <a:defRPr sz="2400">
                <a:solidFill>
                  <a:schemeClr val="bg2"/>
                </a:solidFill>
              </a:defRPr>
            </a:lvl1pPr>
            <a:lvl2pPr marL="0" indent="0" algn="ctr">
              <a:buNone/>
              <a:defRPr sz="1600">
                <a:solidFill>
                  <a:schemeClr val="bg2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6106690" y="1845735"/>
            <a:ext cx="2461754" cy="4197308"/>
          </a:xfrm>
          <a:custGeom>
            <a:avLst/>
            <a:gdLst>
              <a:gd name="connsiteX0" fmla="*/ 3 w 2808312"/>
              <a:gd name="connsiteY0" fmla="*/ 1565086 h 4097460"/>
              <a:gd name="connsiteX1" fmla="*/ 1404156 w 2808312"/>
              <a:gd name="connsiteY1" fmla="*/ 0 h 4097460"/>
              <a:gd name="connsiteX2" fmla="*/ 2808309 w 2808312"/>
              <a:gd name="connsiteY2" fmla="*/ 1565086 h 4097460"/>
              <a:gd name="connsiteX3" fmla="*/ 2271970 w 2808312"/>
              <a:gd name="connsiteY3" fmla="*/ 4097450 h 4097460"/>
              <a:gd name="connsiteX4" fmla="*/ 536342 w 2808312"/>
              <a:gd name="connsiteY4" fmla="*/ 4097450 h 4097460"/>
              <a:gd name="connsiteX5" fmla="*/ 3 w 2808312"/>
              <a:gd name="connsiteY5" fmla="*/ 1565086 h 4097460"/>
              <a:gd name="connsiteX0" fmla="*/ 0 w 2808306"/>
              <a:gd name="connsiteY0" fmla="*/ 1565086 h 4097450"/>
              <a:gd name="connsiteX1" fmla="*/ 1404153 w 2808306"/>
              <a:gd name="connsiteY1" fmla="*/ 0 h 4097450"/>
              <a:gd name="connsiteX2" fmla="*/ 2808306 w 2808306"/>
              <a:gd name="connsiteY2" fmla="*/ 1565086 h 4097450"/>
              <a:gd name="connsiteX3" fmla="*/ 2271967 w 2808306"/>
              <a:gd name="connsiteY3" fmla="*/ 4097450 h 4097450"/>
              <a:gd name="connsiteX4" fmla="*/ 536339 w 2808306"/>
              <a:gd name="connsiteY4" fmla="*/ 4097450 h 4097450"/>
              <a:gd name="connsiteX5" fmla="*/ 0 w 2808306"/>
              <a:gd name="connsiteY5" fmla="*/ 1565086 h 4097450"/>
              <a:gd name="connsiteX0" fmla="*/ 36856 w 2845162"/>
              <a:gd name="connsiteY0" fmla="*/ 1565086 h 4097450"/>
              <a:gd name="connsiteX1" fmla="*/ 1441009 w 2845162"/>
              <a:gd name="connsiteY1" fmla="*/ 0 h 4097450"/>
              <a:gd name="connsiteX2" fmla="*/ 2845162 w 2845162"/>
              <a:gd name="connsiteY2" fmla="*/ 1565086 h 4097450"/>
              <a:gd name="connsiteX3" fmla="*/ 2308823 w 2845162"/>
              <a:gd name="connsiteY3" fmla="*/ 4097450 h 4097450"/>
              <a:gd name="connsiteX4" fmla="*/ 573195 w 2845162"/>
              <a:gd name="connsiteY4" fmla="*/ 4097450 h 4097450"/>
              <a:gd name="connsiteX5" fmla="*/ 36856 w 2845162"/>
              <a:gd name="connsiteY5" fmla="*/ 1565086 h 4097450"/>
              <a:gd name="connsiteX0" fmla="*/ 36856 w 2882018"/>
              <a:gd name="connsiteY0" fmla="*/ 1565086 h 4097450"/>
              <a:gd name="connsiteX1" fmla="*/ 1441009 w 2882018"/>
              <a:gd name="connsiteY1" fmla="*/ 0 h 4097450"/>
              <a:gd name="connsiteX2" fmla="*/ 2845162 w 2882018"/>
              <a:gd name="connsiteY2" fmla="*/ 1565086 h 4097450"/>
              <a:gd name="connsiteX3" fmla="*/ 2308823 w 2882018"/>
              <a:gd name="connsiteY3" fmla="*/ 4097450 h 4097450"/>
              <a:gd name="connsiteX4" fmla="*/ 573195 w 2882018"/>
              <a:gd name="connsiteY4" fmla="*/ 4097450 h 4097450"/>
              <a:gd name="connsiteX5" fmla="*/ 36856 w 2882018"/>
              <a:gd name="connsiteY5" fmla="*/ 1565086 h 4097450"/>
              <a:gd name="connsiteX0" fmla="*/ 29664 w 3004479"/>
              <a:gd name="connsiteY0" fmla="*/ 2329361 h 4368318"/>
              <a:gd name="connsiteX1" fmla="*/ 1563470 w 3004479"/>
              <a:gd name="connsiteY1" fmla="*/ 0 h 4368318"/>
              <a:gd name="connsiteX2" fmla="*/ 2967623 w 3004479"/>
              <a:gd name="connsiteY2" fmla="*/ 1565086 h 4368318"/>
              <a:gd name="connsiteX3" fmla="*/ 2431284 w 3004479"/>
              <a:gd name="connsiteY3" fmla="*/ 4097450 h 4368318"/>
              <a:gd name="connsiteX4" fmla="*/ 695656 w 3004479"/>
              <a:gd name="connsiteY4" fmla="*/ 4097450 h 4368318"/>
              <a:gd name="connsiteX5" fmla="*/ 29664 w 3004479"/>
              <a:gd name="connsiteY5" fmla="*/ 2329361 h 4368318"/>
              <a:gd name="connsiteX0" fmla="*/ 29664 w 3146516"/>
              <a:gd name="connsiteY0" fmla="*/ 2329361 h 4316758"/>
              <a:gd name="connsiteX1" fmla="*/ 1563470 w 3146516"/>
              <a:gd name="connsiteY1" fmla="*/ 0 h 4316758"/>
              <a:gd name="connsiteX2" fmla="*/ 3117748 w 3146516"/>
              <a:gd name="connsiteY2" fmla="*/ 2356656 h 4316758"/>
              <a:gd name="connsiteX3" fmla="*/ 2431284 w 3146516"/>
              <a:gd name="connsiteY3" fmla="*/ 4097450 h 4316758"/>
              <a:gd name="connsiteX4" fmla="*/ 695656 w 3146516"/>
              <a:gd name="connsiteY4" fmla="*/ 4097450 h 4316758"/>
              <a:gd name="connsiteX5" fmla="*/ 29664 w 3146516"/>
              <a:gd name="connsiteY5" fmla="*/ 2329361 h 4316758"/>
              <a:gd name="connsiteX0" fmla="*/ 168624 w 3285476"/>
              <a:gd name="connsiteY0" fmla="*/ 2329361 h 4316758"/>
              <a:gd name="connsiteX1" fmla="*/ 1702430 w 3285476"/>
              <a:gd name="connsiteY1" fmla="*/ 0 h 4316758"/>
              <a:gd name="connsiteX2" fmla="*/ 3256708 w 3285476"/>
              <a:gd name="connsiteY2" fmla="*/ 2356656 h 4316758"/>
              <a:gd name="connsiteX3" fmla="*/ 2570244 w 3285476"/>
              <a:gd name="connsiteY3" fmla="*/ 4097450 h 4316758"/>
              <a:gd name="connsiteX4" fmla="*/ 834616 w 3285476"/>
              <a:gd name="connsiteY4" fmla="*/ 4097450 h 4316758"/>
              <a:gd name="connsiteX5" fmla="*/ 168624 w 3285476"/>
              <a:gd name="connsiteY5" fmla="*/ 2329361 h 4316758"/>
              <a:gd name="connsiteX0" fmla="*/ 1700 w 3118552"/>
              <a:gd name="connsiteY0" fmla="*/ 2329361 h 4316758"/>
              <a:gd name="connsiteX1" fmla="*/ 1535506 w 3118552"/>
              <a:gd name="connsiteY1" fmla="*/ 0 h 4316758"/>
              <a:gd name="connsiteX2" fmla="*/ 3089784 w 3118552"/>
              <a:gd name="connsiteY2" fmla="*/ 2356656 h 4316758"/>
              <a:gd name="connsiteX3" fmla="*/ 2403320 w 3118552"/>
              <a:gd name="connsiteY3" fmla="*/ 4097450 h 4316758"/>
              <a:gd name="connsiteX4" fmla="*/ 667692 w 3118552"/>
              <a:gd name="connsiteY4" fmla="*/ 4097450 h 4316758"/>
              <a:gd name="connsiteX5" fmla="*/ 1700 w 3118552"/>
              <a:gd name="connsiteY5" fmla="*/ 2329361 h 4316758"/>
              <a:gd name="connsiteX0" fmla="*/ 40 w 3116892"/>
              <a:gd name="connsiteY0" fmla="*/ 2329361 h 4316758"/>
              <a:gd name="connsiteX1" fmla="*/ 1533846 w 3116892"/>
              <a:gd name="connsiteY1" fmla="*/ 0 h 4316758"/>
              <a:gd name="connsiteX2" fmla="*/ 3088124 w 3116892"/>
              <a:gd name="connsiteY2" fmla="*/ 2356656 h 4316758"/>
              <a:gd name="connsiteX3" fmla="*/ 2401660 w 3116892"/>
              <a:gd name="connsiteY3" fmla="*/ 4097450 h 4316758"/>
              <a:gd name="connsiteX4" fmla="*/ 666032 w 3116892"/>
              <a:gd name="connsiteY4" fmla="*/ 4097450 h 4316758"/>
              <a:gd name="connsiteX5" fmla="*/ 40 w 3116892"/>
              <a:gd name="connsiteY5" fmla="*/ 2329361 h 4316758"/>
              <a:gd name="connsiteX0" fmla="*/ 40 w 3257172"/>
              <a:gd name="connsiteY0" fmla="*/ 2329361 h 4316758"/>
              <a:gd name="connsiteX1" fmla="*/ 1533846 w 3257172"/>
              <a:gd name="connsiteY1" fmla="*/ 0 h 4316758"/>
              <a:gd name="connsiteX2" fmla="*/ 3088124 w 3257172"/>
              <a:gd name="connsiteY2" fmla="*/ 2356656 h 4316758"/>
              <a:gd name="connsiteX3" fmla="*/ 2401660 w 3257172"/>
              <a:gd name="connsiteY3" fmla="*/ 4097450 h 4316758"/>
              <a:gd name="connsiteX4" fmla="*/ 666032 w 3257172"/>
              <a:gd name="connsiteY4" fmla="*/ 4097450 h 4316758"/>
              <a:gd name="connsiteX5" fmla="*/ 40 w 3257172"/>
              <a:gd name="connsiteY5" fmla="*/ 2329361 h 4316758"/>
              <a:gd name="connsiteX0" fmla="*/ 40 w 3088225"/>
              <a:gd name="connsiteY0" fmla="*/ 2329361 h 4316758"/>
              <a:gd name="connsiteX1" fmla="*/ 1533846 w 3088225"/>
              <a:gd name="connsiteY1" fmla="*/ 0 h 4316758"/>
              <a:gd name="connsiteX2" fmla="*/ 3088124 w 3088225"/>
              <a:gd name="connsiteY2" fmla="*/ 2356656 h 4316758"/>
              <a:gd name="connsiteX3" fmla="*/ 2401660 w 3088225"/>
              <a:gd name="connsiteY3" fmla="*/ 4097450 h 4316758"/>
              <a:gd name="connsiteX4" fmla="*/ 666032 w 3088225"/>
              <a:gd name="connsiteY4" fmla="*/ 4097450 h 4316758"/>
              <a:gd name="connsiteX5" fmla="*/ 40 w 3088225"/>
              <a:gd name="connsiteY5" fmla="*/ 2329361 h 4316758"/>
              <a:gd name="connsiteX0" fmla="*/ 33460 w 3121647"/>
              <a:gd name="connsiteY0" fmla="*/ 2329361 h 4194475"/>
              <a:gd name="connsiteX1" fmla="*/ 1567266 w 3121647"/>
              <a:gd name="connsiteY1" fmla="*/ 0 h 4194475"/>
              <a:gd name="connsiteX2" fmla="*/ 3121544 w 3121647"/>
              <a:gd name="connsiteY2" fmla="*/ 2356656 h 4194475"/>
              <a:gd name="connsiteX3" fmla="*/ 2435080 w 3121647"/>
              <a:gd name="connsiteY3" fmla="*/ 4097450 h 4194475"/>
              <a:gd name="connsiteX4" fmla="*/ 665333 w 3121647"/>
              <a:gd name="connsiteY4" fmla="*/ 3797199 h 4194475"/>
              <a:gd name="connsiteX5" fmla="*/ 33460 w 3121647"/>
              <a:gd name="connsiteY5" fmla="*/ 2329361 h 4194475"/>
              <a:gd name="connsiteX0" fmla="*/ 32801 w 3143624"/>
              <a:gd name="connsiteY0" fmla="*/ 2329361 h 4020083"/>
              <a:gd name="connsiteX1" fmla="*/ 1566607 w 3143624"/>
              <a:gd name="connsiteY1" fmla="*/ 0 h 4020083"/>
              <a:gd name="connsiteX2" fmla="*/ 3120885 w 3143624"/>
              <a:gd name="connsiteY2" fmla="*/ 2356656 h 4020083"/>
              <a:gd name="connsiteX3" fmla="*/ 2366182 w 3143624"/>
              <a:gd name="connsiteY3" fmla="*/ 3865438 h 4020083"/>
              <a:gd name="connsiteX4" fmla="*/ 664674 w 3143624"/>
              <a:gd name="connsiteY4" fmla="*/ 3797199 h 4020083"/>
              <a:gd name="connsiteX5" fmla="*/ 32801 w 3143624"/>
              <a:gd name="connsiteY5" fmla="*/ 2329361 h 4020083"/>
              <a:gd name="connsiteX0" fmla="*/ 32801 w 3146956"/>
              <a:gd name="connsiteY0" fmla="*/ 2329361 h 4063232"/>
              <a:gd name="connsiteX1" fmla="*/ 1566607 w 3146956"/>
              <a:gd name="connsiteY1" fmla="*/ 0 h 4063232"/>
              <a:gd name="connsiteX2" fmla="*/ 3120885 w 3146956"/>
              <a:gd name="connsiteY2" fmla="*/ 2356656 h 4063232"/>
              <a:gd name="connsiteX3" fmla="*/ 2366182 w 3146956"/>
              <a:gd name="connsiteY3" fmla="*/ 3865438 h 4063232"/>
              <a:gd name="connsiteX4" fmla="*/ 664674 w 3146956"/>
              <a:gd name="connsiteY4" fmla="*/ 3797199 h 4063232"/>
              <a:gd name="connsiteX5" fmla="*/ 32801 w 3146956"/>
              <a:gd name="connsiteY5" fmla="*/ 2329361 h 4063232"/>
              <a:gd name="connsiteX0" fmla="*/ 37138 w 3151293"/>
              <a:gd name="connsiteY0" fmla="*/ 2329361 h 4096062"/>
              <a:gd name="connsiteX1" fmla="*/ 1570944 w 3151293"/>
              <a:gd name="connsiteY1" fmla="*/ 0 h 4096062"/>
              <a:gd name="connsiteX2" fmla="*/ 3125222 w 3151293"/>
              <a:gd name="connsiteY2" fmla="*/ 2356656 h 4096062"/>
              <a:gd name="connsiteX3" fmla="*/ 2370519 w 3151293"/>
              <a:gd name="connsiteY3" fmla="*/ 3865438 h 4096062"/>
              <a:gd name="connsiteX4" fmla="*/ 669011 w 3151293"/>
              <a:gd name="connsiteY4" fmla="*/ 3797199 h 4096062"/>
              <a:gd name="connsiteX5" fmla="*/ 37138 w 3151293"/>
              <a:gd name="connsiteY5" fmla="*/ 2329361 h 4096062"/>
              <a:gd name="connsiteX0" fmla="*/ 37138 w 3151293"/>
              <a:gd name="connsiteY0" fmla="*/ 2329361 h 4096062"/>
              <a:gd name="connsiteX1" fmla="*/ 1570944 w 3151293"/>
              <a:gd name="connsiteY1" fmla="*/ 0 h 4096062"/>
              <a:gd name="connsiteX2" fmla="*/ 3125222 w 3151293"/>
              <a:gd name="connsiteY2" fmla="*/ 2356656 h 4096062"/>
              <a:gd name="connsiteX3" fmla="*/ 2370519 w 3151293"/>
              <a:gd name="connsiteY3" fmla="*/ 3865438 h 4096062"/>
              <a:gd name="connsiteX4" fmla="*/ 669011 w 3151293"/>
              <a:gd name="connsiteY4" fmla="*/ 3797199 h 4096062"/>
              <a:gd name="connsiteX5" fmla="*/ 37138 w 3151293"/>
              <a:gd name="connsiteY5" fmla="*/ 2329361 h 4096062"/>
              <a:gd name="connsiteX0" fmla="*/ 37138 w 3151293"/>
              <a:gd name="connsiteY0" fmla="*/ 2329361 h 4096062"/>
              <a:gd name="connsiteX1" fmla="*/ 1570944 w 3151293"/>
              <a:gd name="connsiteY1" fmla="*/ 0 h 4096062"/>
              <a:gd name="connsiteX2" fmla="*/ 3125222 w 3151293"/>
              <a:gd name="connsiteY2" fmla="*/ 2356656 h 4096062"/>
              <a:gd name="connsiteX3" fmla="*/ 2370519 w 3151293"/>
              <a:gd name="connsiteY3" fmla="*/ 3865438 h 4096062"/>
              <a:gd name="connsiteX4" fmla="*/ 669011 w 3151293"/>
              <a:gd name="connsiteY4" fmla="*/ 3797199 h 4096062"/>
              <a:gd name="connsiteX5" fmla="*/ 37138 w 3151293"/>
              <a:gd name="connsiteY5" fmla="*/ 2329361 h 4096062"/>
              <a:gd name="connsiteX0" fmla="*/ 37138 w 3151293"/>
              <a:gd name="connsiteY0" fmla="*/ 2329361 h 4096062"/>
              <a:gd name="connsiteX1" fmla="*/ 1570944 w 3151293"/>
              <a:gd name="connsiteY1" fmla="*/ 0 h 4096062"/>
              <a:gd name="connsiteX2" fmla="*/ 3125222 w 3151293"/>
              <a:gd name="connsiteY2" fmla="*/ 2356656 h 4096062"/>
              <a:gd name="connsiteX3" fmla="*/ 2370519 w 3151293"/>
              <a:gd name="connsiteY3" fmla="*/ 3865438 h 4096062"/>
              <a:gd name="connsiteX4" fmla="*/ 669011 w 3151293"/>
              <a:gd name="connsiteY4" fmla="*/ 3797199 h 4096062"/>
              <a:gd name="connsiteX5" fmla="*/ 37138 w 3151293"/>
              <a:gd name="connsiteY5" fmla="*/ 2329361 h 4096062"/>
              <a:gd name="connsiteX0" fmla="*/ 37138 w 3151293"/>
              <a:gd name="connsiteY0" fmla="*/ 2329361 h 4096062"/>
              <a:gd name="connsiteX1" fmla="*/ 1570944 w 3151293"/>
              <a:gd name="connsiteY1" fmla="*/ 0 h 4096062"/>
              <a:gd name="connsiteX2" fmla="*/ 3125222 w 3151293"/>
              <a:gd name="connsiteY2" fmla="*/ 2356656 h 4096062"/>
              <a:gd name="connsiteX3" fmla="*/ 2370519 w 3151293"/>
              <a:gd name="connsiteY3" fmla="*/ 3865438 h 4096062"/>
              <a:gd name="connsiteX4" fmla="*/ 669011 w 3151293"/>
              <a:gd name="connsiteY4" fmla="*/ 3797199 h 4096062"/>
              <a:gd name="connsiteX5" fmla="*/ 37138 w 3151293"/>
              <a:gd name="connsiteY5" fmla="*/ 2329361 h 4096062"/>
              <a:gd name="connsiteX0" fmla="*/ 37138 w 3151293"/>
              <a:gd name="connsiteY0" fmla="*/ 2329361 h 4096062"/>
              <a:gd name="connsiteX1" fmla="*/ 1570944 w 3151293"/>
              <a:gd name="connsiteY1" fmla="*/ 0 h 4096062"/>
              <a:gd name="connsiteX2" fmla="*/ 3125222 w 3151293"/>
              <a:gd name="connsiteY2" fmla="*/ 2356656 h 4096062"/>
              <a:gd name="connsiteX3" fmla="*/ 2370519 w 3151293"/>
              <a:gd name="connsiteY3" fmla="*/ 3865438 h 4096062"/>
              <a:gd name="connsiteX4" fmla="*/ 669011 w 3151293"/>
              <a:gd name="connsiteY4" fmla="*/ 3797199 h 4096062"/>
              <a:gd name="connsiteX5" fmla="*/ 37138 w 3151293"/>
              <a:gd name="connsiteY5" fmla="*/ 2329361 h 4096062"/>
              <a:gd name="connsiteX0" fmla="*/ 37138 w 3147284"/>
              <a:gd name="connsiteY0" fmla="*/ 2329361 h 4096062"/>
              <a:gd name="connsiteX1" fmla="*/ 1570944 w 3147284"/>
              <a:gd name="connsiteY1" fmla="*/ 0 h 4096062"/>
              <a:gd name="connsiteX2" fmla="*/ 3125222 w 3147284"/>
              <a:gd name="connsiteY2" fmla="*/ 2356656 h 4096062"/>
              <a:gd name="connsiteX3" fmla="*/ 2370519 w 3147284"/>
              <a:gd name="connsiteY3" fmla="*/ 3865438 h 4096062"/>
              <a:gd name="connsiteX4" fmla="*/ 669011 w 3147284"/>
              <a:gd name="connsiteY4" fmla="*/ 3797199 h 4096062"/>
              <a:gd name="connsiteX5" fmla="*/ 37138 w 3147284"/>
              <a:gd name="connsiteY5" fmla="*/ 2329361 h 4096062"/>
              <a:gd name="connsiteX0" fmla="*/ 37138 w 3136485"/>
              <a:gd name="connsiteY0" fmla="*/ 2329361 h 4096062"/>
              <a:gd name="connsiteX1" fmla="*/ 1570944 w 3136485"/>
              <a:gd name="connsiteY1" fmla="*/ 0 h 4096062"/>
              <a:gd name="connsiteX2" fmla="*/ 3125222 w 3136485"/>
              <a:gd name="connsiteY2" fmla="*/ 2356656 h 4096062"/>
              <a:gd name="connsiteX3" fmla="*/ 2370519 w 3136485"/>
              <a:gd name="connsiteY3" fmla="*/ 3865438 h 4096062"/>
              <a:gd name="connsiteX4" fmla="*/ 669011 w 3136485"/>
              <a:gd name="connsiteY4" fmla="*/ 3797199 h 4096062"/>
              <a:gd name="connsiteX5" fmla="*/ 37138 w 3136485"/>
              <a:gd name="connsiteY5" fmla="*/ 2329361 h 4096062"/>
              <a:gd name="connsiteX0" fmla="*/ 37138 w 3143460"/>
              <a:gd name="connsiteY0" fmla="*/ 2329361 h 4096062"/>
              <a:gd name="connsiteX1" fmla="*/ 1570944 w 3143460"/>
              <a:gd name="connsiteY1" fmla="*/ 0 h 4096062"/>
              <a:gd name="connsiteX2" fmla="*/ 3125222 w 3143460"/>
              <a:gd name="connsiteY2" fmla="*/ 2356656 h 4096062"/>
              <a:gd name="connsiteX3" fmla="*/ 2370519 w 3143460"/>
              <a:gd name="connsiteY3" fmla="*/ 3865438 h 4096062"/>
              <a:gd name="connsiteX4" fmla="*/ 669011 w 3143460"/>
              <a:gd name="connsiteY4" fmla="*/ 3797199 h 4096062"/>
              <a:gd name="connsiteX5" fmla="*/ 37138 w 3143460"/>
              <a:gd name="connsiteY5" fmla="*/ 2329361 h 4096062"/>
              <a:gd name="connsiteX0" fmla="*/ 37138 w 3143217"/>
              <a:gd name="connsiteY0" fmla="*/ 2329361 h 4076974"/>
              <a:gd name="connsiteX1" fmla="*/ 1570944 w 3143217"/>
              <a:gd name="connsiteY1" fmla="*/ 0 h 4076974"/>
              <a:gd name="connsiteX2" fmla="*/ 3125222 w 3143217"/>
              <a:gd name="connsiteY2" fmla="*/ 2356656 h 4076974"/>
              <a:gd name="connsiteX3" fmla="*/ 2370519 w 3143217"/>
              <a:gd name="connsiteY3" fmla="*/ 3865438 h 4076974"/>
              <a:gd name="connsiteX4" fmla="*/ 669011 w 3143217"/>
              <a:gd name="connsiteY4" fmla="*/ 3797199 h 4076974"/>
              <a:gd name="connsiteX5" fmla="*/ 37138 w 3143217"/>
              <a:gd name="connsiteY5" fmla="*/ 2329361 h 4076974"/>
              <a:gd name="connsiteX0" fmla="*/ 27855 w 3133934"/>
              <a:gd name="connsiteY0" fmla="*/ 2329361 h 4076974"/>
              <a:gd name="connsiteX1" fmla="*/ 1561661 w 3133934"/>
              <a:gd name="connsiteY1" fmla="*/ 0 h 4076974"/>
              <a:gd name="connsiteX2" fmla="*/ 3115939 w 3133934"/>
              <a:gd name="connsiteY2" fmla="*/ 2356656 h 4076974"/>
              <a:gd name="connsiteX3" fmla="*/ 2361236 w 3133934"/>
              <a:gd name="connsiteY3" fmla="*/ 3865438 h 4076974"/>
              <a:gd name="connsiteX4" fmla="*/ 659728 w 3133934"/>
              <a:gd name="connsiteY4" fmla="*/ 3797199 h 4076974"/>
              <a:gd name="connsiteX5" fmla="*/ 27855 w 3133934"/>
              <a:gd name="connsiteY5" fmla="*/ 2329361 h 4076974"/>
              <a:gd name="connsiteX0" fmla="*/ 27855 w 3135804"/>
              <a:gd name="connsiteY0" fmla="*/ 2329361 h 4076974"/>
              <a:gd name="connsiteX1" fmla="*/ 1561661 w 3135804"/>
              <a:gd name="connsiteY1" fmla="*/ 0 h 4076974"/>
              <a:gd name="connsiteX2" fmla="*/ 3115939 w 3135804"/>
              <a:gd name="connsiteY2" fmla="*/ 2356656 h 4076974"/>
              <a:gd name="connsiteX3" fmla="*/ 2361236 w 3135804"/>
              <a:gd name="connsiteY3" fmla="*/ 3865438 h 4076974"/>
              <a:gd name="connsiteX4" fmla="*/ 659728 w 3135804"/>
              <a:gd name="connsiteY4" fmla="*/ 3797199 h 4076974"/>
              <a:gd name="connsiteX5" fmla="*/ 27855 w 3135804"/>
              <a:gd name="connsiteY5" fmla="*/ 2329361 h 4076974"/>
              <a:gd name="connsiteX0" fmla="*/ 27855 w 3128662"/>
              <a:gd name="connsiteY0" fmla="*/ 2329361 h 4076974"/>
              <a:gd name="connsiteX1" fmla="*/ 1561661 w 3128662"/>
              <a:gd name="connsiteY1" fmla="*/ 0 h 4076974"/>
              <a:gd name="connsiteX2" fmla="*/ 3115939 w 3128662"/>
              <a:gd name="connsiteY2" fmla="*/ 2356656 h 4076974"/>
              <a:gd name="connsiteX3" fmla="*/ 2361236 w 3128662"/>
              <a:gd name="connsiteY3" fmla="*/ 3865438 h 4076974"/>
              <a:gd name="connsiteX4" fmla="*/ 659728 w 3128662"/>
              <a:gd name="connsiteY4" fmla="*/ 3797199 h 4076974"/>
              <a:gd name="connsiteX5" fmla="*/ 27855 w 3128662"/>
              <a:gd name="connsiteY5" fmla="*/ 2329361 h 4076974"/>
              <a:gd name="connsiteX0" fmla="*/ 27855 w 3137724"/>
              <a:gd name="connsiteY0" fmla="*/ 2329361 h 4076974"/>
              <a:gd name="connsiteX1" fmla="*/ 1561661 w 3137724"/>
              <a:gd name="connsiteY1" fmla="*/ 0 h 4076974"/>
              <a:gd name="connsiteX2" fmla="*/ 3115939 w 3137724"/>
              <a:gd name="connsiteY2" fmla="*/ 2356656 h 4076974"/>
              <a:gd name="connsiteX3" fmla="*/ 2361236 w 3137724"/>
              <a:gd name="connsiteY3" fmla="*/ 3865438 h 4076974"/>
              <a:gd name="connsiteX4" fmla="*/ 659728 w 3137724"/>
              <a:gd name="connsiteY4" fmla="*/ 3797199 h 4076974"/>
              <a:gd name="connsiteX5" fmla="*/ 27855 w 3137724"/>
              <a:gd name="connsiteY5" fmla="*/ 2329361 h 4076974"/>
              <a:gd name="connsiteX0" fmla="*/ 27855 w 3136929"/>
              <a:gd name="connsiteY0" fmla="*/ 2329361 h 4082382"/>
              <a:gd name="connsiteX1" fmla="*/ 1561661 w 3136929"/>
              <a:gd name="connsiteY1" fmla="*/ 0 h 4082382"/>
              <a:gd name="connsiteX2" fmla="*/ 3115939 w 3136929"/>
              <a:gd name="connsiteY2" fmla="*/ 2356656 h 4082382"/>
              <a:gd name="connsiteX3" fmla="*/ 2361236 w 3136929"/>
              <a:gd name="connsiteY3" fmla="*/ 3865438 h 4082382"/>
              <a:gd name="connsiteX4" fmla="*/ 659728 w 3136929"/>
              <a:gd name="connsiteY4" fmla="*/ 3797199 h 4082382"/>
              <a:gd name="connsiteX5" fmla="*/ 27855 w 3136929"/>
              <a:gd name="connsiteY5" fmla="*/ 2329361 h 4082382"/>
              <a:gd name="connsiteX0" fmla="*/ 2046 w 3111120"/>
              <a:gd name="connsiteY0" fmla="*/ 2329361 h 4082382"/>
              <a:gd name="connsiteX1" fmla="*/ 1535852 w 3111120"/>
              <a:gd name="connsiteY1" fmla="*/ 0 h 4082382"/>
              <a:gd name="connsiteX2" fmla="*/ 3090130 w 3111120"/>
              <a:gd name="connsiteY2" fmla="*/ 2356656 h 4082382"/>
              <a:gd name="connsiteX3" fmla="*/ 2335427 w 3111120"/>
              <a:gd name="connsiteY3" fmla="*/ 3865438 h 4082382"/>
              <a:gd name="connsiteX4" fmla="*/ 633919 w 3111120"/>
              <a:gd name="connsiteY4" fmla="*/ 3797199 h 4082382"/>
              <a:gd name="connsiteX5" fmla="*/ 2046 w 3111120"/>
              <a:gd name="connsiteY5" fmla="*/ 2329361 h 4082382"/>
              <a:gd name="connsiteX0" fmla="*/ 396 w 3109470"/>
              <a:gd name="connsiteY0" fmla="*/ 2329361 h 4082382"/>
              <a:gd name="connsiteX1" fmla="*/ 1534202 w 3109470"/>
              <a:gd name="connsiteY1" fmla="*/ 0 h 4082382"/>
              <a:gd name="connsiteX2" fmla="*/ 3088480 w 3109470"/>
              <a:gd name="connsiteY2" fmla="*/ 2356656 h 4082382"/>
              <a:gd name="connsiteX3" fmla="*/ 2333777 w 3109470"/>
              <a:gd name="connsiteY3" fmla="*/ 3865438 h 4082382"/>
              <a:gd name="connsiteX4" fmla="*/ 632269 w 3109470"/>
              <a:gd name="connsiteY4" fmla="*/ 3797199 h 4082382"/>
              <a:gd name="connsiteX5" fmla="*/ 396 w 3109470"/>
              <a:gd name="connsiteY5" fmla="*/ 2329361 h 4082382"/>
              <a:gd name="connsiteX0" fmla="*/ 375 w 3150392"/>
              <a:gd name="connsiteY0" fmla="*/ 2595492 h 4035583"/>
              <a:gd name="connsiteX1" fmla="*/ 1575124 w 3150392"/>
              <a:gd name="connsiteY1" fmla="*/ 0 h 4035583"/>
              <a:gd name="connsiteX2" fmla="*/ 3129402 w 3150392"/>
              <a:gd name="connsiteY2" fmla="*/ 2356656 h 4035583"/>
              <a:gd name="connsiteX3" fmla="*/ 2374699 w 3150392"/>
              <a:gd name="connsiteY3" fmla="*/ 3865438 h 4035583"/>
              <a:gd name="connsiteX4" fmla="*/ 673191 w 3150392"/>
              <a:gd name="connsiteY4" fmla="*/ 3797199 h 4035583"/>
              <a:gd name="connsiteX5" fmla="*/ 375 w 3150392"/>
              <a:gd name="connsiteY5" fmla="*/ 2595492 h 4035583"/>
              <a:gd name="connsiteX0" fmla="*/ 473 w 3150490"/>
              <a:gd name="connsiteY0" fmla="*/ 2595492 h 4035583"/>
              <a:gd name="connsiteX1" fmla="*/ 1575222 w 3150490"/>
              <a:gd name="connsiteY1" fmla="*/ 0 h 4035583"/>
              <a:gd name="connsiteX2" fmla="*/ 3129500 w 3150490"/>
              <a:gd name="connsiteY2" fmla="*/ 2356656 h 4035583"/>
              <a:gd name="connsiteX3" fmla="*/ 2374797 w 3150490"/>
              <a:gd name="connsiteY3" fmla="*/ 3865438 h 4035583"/>
              <a:gd name="connsiteX4" fmla="*/ 673289 w 3150490"/>
              <a:gd name="connsiteY4" fmla="*/ 3797199 h 4035583"/>
              <a:gd name="connsiteX5" fmla="*/ 473 w 3150490"/>
              <a:gd name="connsiteY5" fmla="*/ 2595492 h 4035583"/>
              <a:gd name="connsiteX0" fmla="*/ 168 w 3150185"/>
              <a:gd name="connsiteY0" fmla="*/ 2595492 h 4035583"/>
              <a:gd name="connsiteX1" fmla="*/ 1574917 w 3150185"/>
              <a:gd name="connsiteY1" fmla="*/ 0 h 4035583"/>
              <a:gd name="connsiteX2" fmla="*/ 3129195 w 3150185"/>
              <a:gd name="connsiteY2" fmla="*/ 2356656 h 4035583"/>
              <a:gd name="connsiteX3" fmla="*/ 2374492 w 3150185"/>
              <a:gd name="connsiteY3" fmla="*/ 3865438 h 4035583"/>
              <a:gd name="connsiteX4" fmla="*/ 672984 w 3150185"/>
              <a:gd name="connsiteY4" fmla="*/ 3797199 h 4035583"/>
              <a:gd name="connsiteX5" fmla="*/ 168 w 3150185"/>
              <a:gd name="connsiteY5" fmla="*/ 2595492 h 4035583"/>
              <a:gd name="connsiteX0" fmla="*/ 170 w 3143364"/>
              <a:gd name="connsiteY0" fmla="*/ 2527254 h 4038855"/>
              <a:gd name="connsiteX1" fmla="*/ 1568096 w 3143364"/>
              <a:gd name="connsiteY1" fmla="*/ 0 h 4038855"/>
              <a:gd name="connsiteX2" fmla="*/ 3122374 w 3143364"/>
              <a:gd name="connsiteY2" fmla="*/ 2356656 h 4038855"/>
              <a:gd name="connsiteX3" fmla="*/ 2367671 w 3143364"/>
              <a:gd name="connsiteY3" fmla="*/ 3865438 h 4038855"/>
              <a:gd name="connsiteX4" fmla="*/ 666163 w 3143364"/>
              <a:gd name="connsiteY4" fmla="*/ 3797199 h 4038855"/>
              <a:gd name="connsiteX5" fmla="*/ 170 w 3143364"/>
              <a:gd name="connsiteY5" fmla="*/ 2527254 h 4038855"/>
              <a:gd name="connsiteX0" fmla="*/ 1 w 3143195"/>
              <a:gd name="connsiteY0" fmla="*/ 2527254 h 4038855"/>
              <a:gd name="connsiteX1" fmla="*/ 1567927 w 3143195"/>
              <a:gd name="connsiteY1" fmla="*/ 0 h 4038855"/>
              <a:gd name="connsiteX2" fmla="*/ 3122205 w 3143195"/>
              <a:gd name="connsiteY2" fmla="*/ 2356656 h 4038855"/>
              <a:gd name="connsiteX3" fmla="*/ 2367502 w 3143195"/>
              <a:gd name="connsiteY3" fmla="*/ 3865438 h 4038855"/>
              <a:gd name="connsiteX4" fmla="*/ 665994 w 3143195"/>
              <a:gd name="connsiteY4" fmla="*/ 3797199 h 4038855"/>
              <a:gd name="connsiteX5" fmla="*/ 1 w 3143195"/>
              <a:gd name="connsiteY5" fmla="*/ 2527254 h 4038855"/>
              <a:gd name="connsiteX0" fmla="*/ 0 w 3143194"/>
              <a:gd name="connsiteY0" fmla="*/ 2527254 h 3866251"/>
              <a:gd name="connsiteX1" fmla="*/ 1567926 w 3143194"/>
              <a:gd name="connsiteY1" fmla="*/ 0 h 3866251"/>
              <a:gd name="connsiteX2" fmla="*/ 3122204 w 3143194"/>
              <a:gd name="connsiteY2" fmla="*/ 2356656 h 3866251"/>
              <a:gd name="connsiteX3" fmla="*/ 2367501 w 3143194"/>
              <a:gd name="connsiteY3" fmla="*/ 3865438 h 3866251"/>
              <a:gd name="connsiteX4" fmla="*/ 0 w 3143194"/>
              <a:gd name="connsiteY4" fmla="*/ 2527254 h 3866251"/>
              <a:gd name="connsiteX0" fmla="*/ 5 w 3122213"/>
              <a:gd name="connsiteY0" fmla="*/ 2527254 h 4098096"/>
              <a:gd name="connsiteX1" fmla="*/ 1567931 w 3122213"/>
              <a:gd name="connsiteY1" fmla="*/ 0 h 4098096"/>
              <a:gd name="connsiteX2" fmla="*/ 3122209 w 3122213"/>
              <a:gd name="connsiteY2" fmla="*/ 2356656 h 4098096"/>
              <a:gd name="connsiteX3" fmla="*/ 1582760 w 3122213"/>
              <a:gd name="connsiteY3" fmla="*/ 4097450 h 4098096"/>
              <a:gd name="connsiteX4" fmla="*/ 5 w 3122213"/>
              <a:gd name="connsiteY4" fmla="*/ 2527254 h 4098096"/>
              <a:gd name="connsiteX0" fmla="*/ 5 w 3122213"/>
              <a:gd name="connsiteY0" fmla="*/ 2527254 h 4098096"/>
              <a:gd name="connsiteX1" fmla="*/ 1567931 w 3122213"/>
              <a:gd name="connsiteY1" fmla="*/ 0 h 4098096"/>
              <a:gd name="connsiteX2" fmla="*/ 3122209 w 3122213"/>
              <a:gd name="connsiteY2" fmla="*/ 2356656 h 4098096"/>
              <a:gd name="connsiteX3" fmla="*/ 1582760 w 3122213"/>
              <a:gd name="connsiteY3" fmla="*/ 4097450 h 4098096"/>
              <a:gd name="connsiteX4" fmla="*/ 5 w 3122213"/>
              <a:gd name="connsiteY4" fmla="*/ 2527254 h 4098096"/>
              <a:gd name="connsiteX0" fmla="*/ 5 w 3122213"/>
              <a:gd name="connsiteY0" fmla="*/ 2527254 h 4097472"/>
              <a:gd name="connsiteX1" fmla="*/ 1567931 w 3122213"/>
              <a:gd name="connsiteY1" fmla="*/ 0 h 4097472"/>
              <a:gd name="connsiteX2" fmla="*/ 3122209 w 3122213"/>
              <a:gd name="connsiteY2" fmla="*/ 2356656 h 4097472"/>
              <a:gd name="connsiteX3" fmla="*/ 1582760 w 3122213"/>
              <a:gd name="connsiteY3" fmla="*/ 4097450 h 4097472"/>
              <a:gd name="connsiteX4" fmla="*/ 5 w 3122213"/>
              <a:gd name="connsiteY4" fmla="*/ 2527254 h 4097472"/>
              <a:gd name="connsiteX0" fmla="*/ 5 w 3122213"/>
              <a:gd name="connsiteY0" fmla="*/ 2527254 h 4097472"/>
              <a:gd name="connsiteX1" fmla="*/ 1567931 w 3122213"/>
              <a:gd name="connsiteY1" fmla="*/ 0 h 4097472"/>
              <a:gd name="connsiteX2" fmla="*/ 3122209 w 3122213"/>
              <a:gd name="connsiteY2" fmla="*/ 2356656 h 4097472"/>
              <a:gd name="connsiteX3" fmla="*/ 1582760 w 3122213"/>
              <a:gd name="connsiteY3" fmla="*/ 4097450 h 4097472"/>
              <a:gd name="connsiteX4" fmla="*/ 5 w 3122213"/>
              <a:gd name="connsiteY4" fmla="*/ 2527254 h 4097472"/>
              <a:gd name="connsiteX0" fmla="*/ 5 w 3142684"/>
              <a:gd name="connsiteY0" fmla="*/ 2527254 h 4097523"/>
              <a:gd name="connsiteX1" fmla="*/ 1567931 w 3142684"/>
              <a:gd name="connsiteY1" fmla="*/ 0 h 4097523"/>
              <a:gd name="connsiteX2" fmla="*/ 3142680 w 3142684"/>
              <a:gd name="connsiteY2" fmla="*/ 2581844 h 4097523"/>
              <a:gd name="connsiteX3" fmla="*/ 1582760 w 3142684"/>
              <a:gd name="connsiteY3" fmla="*/ 4097450 h 4097523"/>
              <a:gd name="connsiteX4" fmla="*/ 5 w 3142684"/>
              <a:gd name="connsiteY4" fmla="*/ 2527254 h 4097523"/>
              <a:gd name="connsiteX0" fmla="*/ 5 w 3142794"/>
              <a:gd name="connsiteY0" fmla="*/ 2527254 h 4097534"/>
              <a:gd name="connsiteX1" fmla="*/ 1567931 w 3142794"/>
              <a:gd name="connsiteY1" fmla="*/ 0 h 4097534"/>
              <a:gd name="connsiteX2" fmla="*/ 3142680 w 3142794"/>
              <a:gd name="connsiteY2" fmla="*/ 2581844 h 4097534"/>
              <a:gd name="connsiteX3" fmla="*/ 1582760 w 3142794"/>
              <a:gd name="connsiteY3" fmla="*/ 4097450 h 4097534"/>
              <a:gd name="connsiteX4" fmla="*/ 5 w 3142794"/>
              <a:gd name="connsiteY4" fmla="*/ 2527254 h 4097534"/>
              <a:gd name="connsiteX0" fmla="*/ 5 w 3142794"/>
              <a:gd name="connsiteY0" fmla="*/ 2527254 h 4097471"/>
              <a:gd name="connsiteX1" fmla="*/ 1567931 w 3142794"/>
              <a:gd name="connsiteY1" fmla="*/ 0 h 4097471"/>
              <a:gd name="connsiteX2" fmla="*/ 3142680 w 3142794"/>
              <a:gd name="connsiteY2" fmla="*/ 2581844 h 4097471"/>
              <a:gd name="connsiteX3" fmla="*/ 1582760 w 3142794"/>
              <a:gd name="connsiteY3" fmla="*/ 4097450 h 4097471"/>
              <a:gd name="connsiteX4" fmla="*/ 5 w 3142794"/>
              <a:gd name="connsiteY4" fmla="*/ 2527254 h 4097471"/>
              <a:gd name="connsiteX0" fmla="*/ 4 w 3142793"/>
              <a:gd name="connsiteY0" fmla="*/ 2527254 h 4097471"/>
              <a:gd name="connsiteX1" fmla="*/ 1567930 w 3142793"/>
              <a:gd name="connsiteY1" fmla="*/ 0 h 4097471"/>
              <a:gd name="connsiteX2" fmla="*/ 3142679 w 3142793"/>
              <a:gd name="connsiteY2" fmla="*/ 2581844 h 4097471"/>
              <a:gd name="connsiteX3" fmla="*/ 1582759 w 3142793"/>
              <a:gd name="connsiteY3" fmla="*/ 4097450 h 4097471"/>
              <a:gd name="connsiteX4" fmla="*/ 4 w 3142793"/>
              <a:gd name="connsiteY4" fmla="*/ 2527254 h 4097471"/>
              <a:gd name="connsiteX0" fmla="*/ 4 w 3142746"/>
              <a:gd name="connsiteY0" fmla="*/ 2527254 h 4097471"/>
              <a:gd name="connsiteX1" fmla="*/ 1567930 w 3142746"/>
              <a:gd name="connsiteY1" fmla="*/ 0 h 4097471"/>
              <a:gd name="connsiteX2" fmla="*/ 3142679 w 3142746"/>
              <a:gd name="connsiteY2" fmla="*/ 2581844 h 4097471"/>
              <a:gd name="connsiteX3" fmla="*/ 1582759 w 3142746"/>
              <a:gd name="connsiteY3" fmla="*/ 4097450 h 4097471"/>
              <a:gd name="connsiteX4" fmla="*/ 4 w 3142746"/>
              <a:gd name="connsiteY4" fmla="*/ 2527254 h 4097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2746" h="4097471">
                <a:moveTo>
                  <a:pt x="4" y="2527254"/>
                </a:moveTo>
                <a:cubicBezTo>
                  <a:pt x="-2468" y="1673749"/>
                  <a:pt x="1363736" y="244193"/>
                  <a:pt x="1567930" y="0"/>
                </a:cubicBezTo>
                <a:cubicBezTo>
                  <a:pt x="1772124" y="246466"/>
                  <a:pt x="3153855" y="1782930"/>
                  <a:pt x="3142679" y="2581844"/>
                </a:cubicBezTo>
                <a:cubicBezTo>
                  <a:pt x="3131503" y="3380758"/>
                  <a:pt x="2440908" y="4092900"/>
                  <a:pt x="1582759" y="4097450"/>
                </a:cubicBezTo>
                <a:cubicBezTo>
                  <a:pt x="724610" y="4102000"/>
                  <a:pt x="2476" y="3380759"/>
                  <a:pt x="4" y="2527254"/>
                </a:cubicBezTo>
                <a:close/>
              </a:path>
            </a:pathLst>
          </a:custGeom>
          <a:solidFill>
            <a:schemeClr val="tx1"/>
          </a:solidFill>
        </p:spPr>
        <p:txBody>
          <a:bodyPr tIns="1476000">
            <a:noAutofit/>
          </a:bodyPr>
          <a:lstStyle>
            <a:lvl1pPr marL="0" indent="0" algn="ctr">
              <a:buNone/>
              <a:defRPr sz="2400">
                <a:solidFill>
                  <a:schemeClr val="bg2"/>
                </a:solidFill>
              </a:defRPr>
            </a:lvl1pPr>
            <a:lvl2pPr marL="0" indent="0" algn="ctr">
              <a:buNone/>
              <a:defRPr sz="1600">
                <a:solidFill>
                  <a:schemeClr val="bg2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928012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5F79-51CE-4D0F-963D-7C9912A1500D}" type="datetimeFigureOut">
              <a:rPr lang="en-GB" smtClean="0"/>
              <a:t>10/07/2018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82E1-8048-4BED-AE5D-DDB6F3F4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320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5868145" y="645584"/>
            <a:ext cx="2699594" cy="527048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Font typeface="Arial" panose="020B0604020202020204" pitchFamily="34" charset="0"/>
              <a:buNone/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Freeform 5" hidden="1"/>
          <p:cNvSpPr>
            <a:spLocks/>
          </p:cNvSpPr>
          <p:nvPr userDrawn="1"/>
        </p:nvSpPr>
        <p:spPr bwMode="auto">
          <a:xfrm>
            <a:off x="2738440" y="851218"/>
            <a:ext cx="3128963" cy="5467348"/>
          </a:xfrm>
          <a:custGeom>
            <a:avLst/>
            <a:gdLst>
              <a:gd name="T0" fmla="*/ 976 w 976"/>
              <a:gd name="T1" fmla="*/ 792 h 1280"/>
              <a:gd name="T2" fmla="*/ 488 w 976"/>
              <a:gd name="T3" fmla="*/ 1280 h 1280"/>
              <a:gd name="T4" fmla="*/ 0 w 976"/>
              <a:gd name="T5" fmla="*/ 792 h 1280"/>
              <a:gd name="T6" fmla="*/ 488 w 976"/>
              <a:gd name="T7" fmla="*/ 0 h 1280"/>
              <a:gd name="T8" fmla="*/ 976 w 976"/>
              <a:gd name="T9" fmla="*/ 792 h 1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76" h="1280">
                <a:moveTo>
                  <a:pt x="976" y="792"/>
                </a:moveTo>
                <a:cubicBezTo>
                  <a:pt x="976" y="1061"/>
                  <a:pt x="757" y="1280"/>
                  <a:pt x="488" y="1280"/>
                </a:cubicBezTo>
                <a:cubicBezTo>
                  <a:pt x="218" y="1280"/>
                  <a:pt x="0" y="1061"/>
                  <a:pt x="0" y="792"/>
                </a:cubicBezTo>
                <a:cubicBezTo>
                  <a:pt x="0" y="523"/>
                  <a:pt x="488" y="0"/>
                  <a:pt x="488" y="0"/>
                </a:cubicBezTo>
                <a:cubicBezTo>
                  <a:pt x="488" y="0"/>
                  <a:pt x="976" y="523"/>
                  <a:pt x="976" y="792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187"/>
            <a:endParaRPr lang="en-GB" dirty="0">
              <a:solidFill>
                <a:srgbClr val="009EDB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2627785" y="684716"/>
            <a:ext cx="3419570" cy="5912936"/>
          </a:xfrm>
          <a:custGeom>
            <a:avLst/>
            <a:gdLst>
              <a:gd name="connsiteX0" fmla="*/ 3 w 2808312"/>
              <a:gd name="connsiteY0" fmla="*/ 1565086 h 4097460"/>
              <a:gd name="connsiteX1" fmla="*/ 1404156 w 2808312"/>
              <a:gd name="connsiteY1" fmla="*/ 0 h 4097460"/>
              <a:gd name="connsiteX2" fmla="*/ 2808309 w 2808312"/>
              <a:gd name="connsiteY2" fmla="*/ 1565086 h 4097460"/>
              <a:gd name="connsiteX3" fmla="*/ 2271970 w 2808312"/>
              <a:gd name="connsiteY3" fmla="*/ 4097450 h 4097460"/>
              <a:gd name="connsiteX4" fmla="*/ 536342 w 2808312"/>
              <a:gd name="connsiteY4" fmla="*/ 4097450 h 4097460"/>
              <a:gd name="connsiteX5" fmla="*/ 3 w 2808312"/>
              <a:gd name="connsiteY5" fmla="*/ 1565086 h 4097460"/>
              <a:gd name="connsiteX0" fmla="*/ 0 w 2808306"/>
              <a:gd name="connsiteY0" fmla="*/ 1565086 h 4097450"/>
              <a:gd name="connsiteX1" fmla="*/ 1404153 w 2808306"/>
              <a:gd name="connsiteY1" fmla="*/ 0 h 4097450"/>
              <a:gd name="connsiteX2" fmla="*/ 2808306 w 2808306"/>
              <a:gd name="connsiteY2" fmla="*/ 1565086 h 4097450"/>
              <a:gd name="connsiteX3" fmla="*/ 2271967 w 2808306"/>
              <a:gd name="connsiteY3" fmla="*/ 4097450 h 4097450"/>
              <a:gd name="connsiteX4" fmla="*/ 536339 w 2808306"/>
              <a:gd name="connsiteY4" fmla="*/ 4097450 h 4097450"/>
              <a:gd name="connsiteX5" fmla="*/ 0 w 2808306"/>
              <a:gd name="connsiteY5" fmla="*/ 1565086 h 4097450"/>
              <a:gd name="connsiteX0" fmla="*/ 36856 w 2845162"/>
              <a:gd name="connsiteY0" fmla="*/ 1565086 h 4097450"/>
              <a:gd name="connsiteX1" fmla="*/ 1441009 w 2845162"/>
              <a:gd name="connsiteY1" fmla="*/ 0 h 4097450"/>
              <a:gd name="connsiteX2" fmla="*/ 2845162 w 2845162"/>
              <a:gd name="connsiteY2" fmla="*/ 1565086 h 4097450"/>
              <a:gd name="connsiteX3" fmla="*/ 2308823 w 2845162"/>
              <a:gd name="connsiteY3" fmla="*/ 4097450 h 4097450"/>
              <a:gd name="connsiteX4" fmla="*/ 573195 w 2845162"/>
              <a:gd name="connsiteY4" fmla="*/ 4097450 h 4097450"/>
              <a:gd name="connsiteX5" fmla="*/ 36856 w 2845162"/>
              <a:gd name="connsiteY5" fmla="*/ 1565086 h 4097450"/>
              <a:gd name="connsiteX0" fmla="*/ 36856 w 2882018"/>
              <a:gd name="connsiteY0" fmla="*/ 1565086 h 4097450"/>
              <a:gd name="connsiteX1" fmla="*/ 1441009 w 2882018"/>
              <a:gd name="connsiteY1" fmla="*/ 0 h 4097450"/>
              <a:gd name="connsiteX2" fmla="*/ 2845162 w 2882018"/>
              <a:gd name="connsiteY2" fmla="*/ 1565086 h 4097450"/>
              <a:gd name="connsiteX3" fmla="*/ 2308823 w 2882018"/>
              <a:gd name="connsiteY3" fmla="*/ 4097450 h 4097450"/>
              <a:gd name="connsiteX4" fmla="*/ 573195 w 2882018"/>
              <a:gd name="connsiteY4" fmla="*/ 4097450 h 4097450"/>
              <a:gd name="connsiteX5" fmla="*/ 36856 w 2882018"/>
              <a:gd name="connsiteY5" fmla="*/ 1565086 h 4097450"/>
              <a:gd name="connsiteX0" fmla="*/ 29664 w 3004479"/>
              <a:gd name="connsiteY0" fmla="*/ 2329361 h 4368318"/>
              <a:gd name="connsiteX1" fmla="*/ 1563470 w 3004479"/>
              <a:gd name="connsiteY1" fmla="*/ 0 h 4368318"/>
              <a:gd name="connsiteX2" fmla="*/ 2967623 w 3004479"/>
              <a:gd name="connsiteY2" fmla="*/ 1565086 h 4368318"/>
              <a:gd name="connsiteX3" fmla="*/ 2431284 w 3004479"/>
              <a:gd name="connsiteY3" fmla="*/ 4097450 h 4368318"/>
              <a:gd name="connsiteX4" fmla="*/ 695656 w 3004479"/>
              <a:gd name="connsiteY4" fmla="*/ 4097450 h 4368318"/>
              <a:gd name="connsiteX5" fmla="*/ 29664 w 3004479"/>
              <a:gd name="connsiteY5" fmla="*/ 2329361 h 4368318"/>
              <a:gd name="connsiteX0" fmla="*/ 29664 w 3146516"/>
              <a:gd name="connsiteY0" fmla="*/ 2329361 h 4316758"/>
              <a:gd name="connsiteX1" fmla="*/ 1563470 w 3146516"/>
              <a:gd name="connsiteY1" fmla="*/ 0 h 4316758"/>
              <a:gd name="connsiteX2" fmla="*/ 3117748 w 3146516"/>
              <a:gd name="connsiteY2" fmla="*/ 2356656 h 4316758"/>
              <a:gd name="connsiteX3" fmla="*/ 2431284 w 3146516"/>
              <a:gd name="connsiteY3" fmla="*/ 4097450 h 4316758"/>
              <a:gd name="connsiteX4" fmla="*/ 695656 w 3146516"/>
              <a:gd name="connsiteY4" fmla="*/ 4097450 h 4316758"/>
              <a:gd name="connsiteX5" fmla="*/ 29664 w 3146516"/>
              <a:gd name="connsiteY5" fmla="*/ 2329361 h 4316758"/>
              <a:gd name="connsiteX0" fmla="*/ 168624 w 3285476"/>
              <a:gd name="connsiteY0" fmla="*/ 2329361 h 4316758"/>
              <a:gd name="connsiteX1" fmla="*/ 1702430 w 3285476"/>
              <a:gd name="connsiteY1" fmla="*/ 0 h 4316758"/>
              <a:gd name="connsiteX2" fmla="*/ 3256708 w 3285476"/>
              <a:gd name="connsiteY2" fmla="*/ 2356656 h 4316758"/>
              <a:gd name="connsiteX3" fmla="*/ 2570244 w 3285476"/>
              <a:gd name="connsiteY3" fmla="*/ 4097450 h 4316758"/>
              <a:gd name="connsiteX4" fmla="*/ 834616 w 3285476"/>
              <a:gd name="connsiteY4" fmla="*/ 4097450 h 4316758"/>
              <a:gd name="connsiteX5" fmla="*/ 168624 w 3285476"/>
              <a:gd name="connsiteY5" fmla="*/ 2329361 h 4316758"/>
              <a:gd name="connsiteX0" fmla="*/ 1700 w 3118552"/>
              <a:gd name="connsiteY0" fmla="*/ 2329361 h 4316758"/>
              <a:gd name="connsiteX1" fmla="*/ 1535506 w 3118552"/>
              <a:gd name="connsiteY1" fmla="*/ 0 h 4316758"/>
              <a:gd name="connsiteX2" fmla="*/ 3089784 w 3118552"/>
              <a:gd name="connsiteY2" fmla="*/ 2356656 h 4316758"/>
              <a:gd name="connsiteX3" fmla="*/ 2403320 w 3118552"/>
              <a:gd name="connsiteY3" fmla="*/ 4097450 h 4316758"/>
              <a:gd name="connsiteX4" fmla="*/ 667692 w 3118552"/>
              <a:gd name="connsiteY4" fmla="*/ 4097450 h 4316758"/>
              <a:gd name="connsiteX5" fmla="*/ 1700 w 3118552"/>
              <a:gd name="connsiteY5" fmla="*/ 2329361 h 4316758"/>
              <a:gd name="connsiteX0" fmla="*/ 40 w 3116892"/>
              <a:gd name="connsiteY0" fmla="*/ 2329361 h 4316758"/>
              <a:gd name="connsiteX1" fmla="*/ 1533846 w 3116892"/>
              <a:gd name="connsiteY1" fmla="*/ 0 h 4316758"/>
              <a:gd name="connsiteX2" fmla="*/ 3088124 w 3116892"/>
              <a:gd name="connsiteY2" fmla="*/ 2356656 h 4316758"/>
              <a:gd name="connsiteX3" fmla="*/ 2401660 w 3116892"/>
              <a:gd name="connsiteY3" fmla="*/ 4097450 h 4316758"/>
              <a:gd name="connsiteX4" fmla="*/ 666032 w 3116892"/>
              <a:gd name="connsiteY4" fmla="*/ 4097450 h 4316758"/>
              <a:gd name="connsiteX5" fmla="*/ 40 w 3116892"/>
              <a:gd name="connsiteY5" fmla="*/ 2329361 h 4316758"/>
              <a:gd name="connsiteX0" fmla="*/ 40 w 3257172"/>
              <a:gd name="connsiteY0" fmla="*/ 2329361 h 4316758"/>
              <a:gd name="connsiteX1" fmla="*/ 1533846 w 3257172"/>
              <a:gd name="connsiteY1" fmla="*/ 0 h 4316758"/>
              <a:gd name="connsiteX2" fmla="*/ 3088124 w 3257172"/>
              <a:gd name="connsiteY2" fmla="*/ 2356656 h 4316758"/>
              <a:gd name="connsiteX3" fmla="*/ 2401660 w 3257172"/>
              <a:gd name="connsiteY3" fmla="*/ 4097450 h 4316758"/>
              <a:gd name="connsiteX4" fmla="*/ 666032 w 3257172"/>
              <a:gd name="connsiteY4" fmla="*/ 4097450 h 4316758"/>
              <a:gd name="connsiteX5" fmla="*/ 40 w 3257172"/>
              <a:gd name="connsiteY5" fmla="*/ 2329361 h 4316758"/>
              <a:gd name="connsiteX0" fmla="*/ 40 w 3088225"/>
              <a:gd name="connsiteY0" fmla="*/ 2329361 h 4316758"/>
              <a:gd name="connsiteX1" fmla="*/ 1533846 w 3088225"/>
              <a:gd name="connsiteY1" fmla="*/ 0 h 4316758"/>
              <a:gd name="connsiteX2" fmla="*/ 3088124 w 3088225"/>
              <a:gd name="connsiteY2" fmla="*/ 2356656 h 4316758"/>
              <a:gd name="connsiteX3" fmla="*/ 2401660 w 3088225"/>
              <a:gd name="connsiteY3" fmla="*/ 4097450 h 4316758"/>
              <a:gd name="connsiteX4" fmla="*/ 666032 w 3088225"/>
              <a:gd name="connsiteY4" fmla="*/ 4097450 h 4316758"/>
              <a:gd name="connsiteX5" fmla="*/ 40 w 3088225"/>
              <a:gd name="connsiteY5" fmla="*/ 2329361 h 4316758"/>
              <a:gd name="connsiteX0" fmla="*/ 33460 w 3121647"/>
              <a:gd name="connsiteY0" fmla="*/ 2329361 h 4194475"/>
              <a:gd name="connsiteX1" fmla="*/ 1567266 w 3121647"/>
              <a:gd name="connsiteY1" fmla="*/ 0 h 4194475"/>
              <a:gd name="connsiteX2" fmla="*/ 3121544 w 3121647"/>
              <a:gd name="connsiteY2" fmla="*/ 2356656 h 4194475"/>
              <a:gd name="connsiteX3" fmla="*/ 2435080 w 3121647"/>
              <a:gd name="connsiteY3" fmla="*/ 4097450 h 4194475"/>
              <a:gd name="connsiteX4" fmla="*/ 665333 w 3121647"/>
              <a:gd name="connsiteY4" fmla="*/ 3797199 h 4194475"/>
              <a:gd name="connsiteX5" fmla="*/ 33460 w 3121647"/>
              <a:gd name="connsiteY5" fmla="*/ 2329361 h 4194475"/>
              <a:gd name="connsiteX0" fmla="*/ 32801 w 3143624"/>
              <a:gd name="connsiteY0" fmla="*/ 2329361 h 4020083"/>
              <a:gd name="connsiteX1" fmla="*/ 1566607 w 3143624"/>
              <a:gd name="connsiteY1" fmla="*/ 0 h 4020083"/>
              <a:gd name="connsiteX2" fmla="*/ 3120885 w 3143624"/>
              <a:gd name="connsiteY2" fmla="*/ 2356656 h 4020083"/>
              <a:gd name="connsiteX3" fmla="*/ 2366182 w 3143624"/>
              <a:gd name="connsiteY3" fmla="*/ 3865438 h 4020083"/>
              <a:gd name="connsiteX4" fmla="*/ 664674 w 3143624"/>
              <a:gd name="connsiteY4" fmla="*/ 3797199 h 4020083"/>
              <a:gd name="connsiteX5" fmla="*/ 32801 w 3143624"/>
              <a:gd name="connsiteY5" fmla="*/ 2329361 h 4020083"/>
              <a:gd name="connsiteX0" fmla="*/ 32801 w 3146956"/>
              <a:gd name="connsiteY0" fmla="*/ 2329361 h 4063232"/>
              <a:gd name="connsiteX1" fmla="*/ 1566607 w 3146956"/>
              <a:gd name="connsiteY1" fmla="*/ 0 h 4063232"/>
              <a:gd name="connsiteX2" fmla="*/ 3120885 w 3146956"/>
              <a:gd name="connsiteY2" fmla="*/ 2356656 h 4063232"/>
              <a:gd name="connsiteX3" fmla="*/ 2366182 w 3146956"/>
              <a:gd name="connsiteY3" fmla="*/ 3865438 h 4063232"/>
              <a:gd name="connsiteX4" fmla="*/ 664674 w 3146956"/>
              <a:gd name="connsiteY4" fmla="*/ 3797199 h 4063232"/>
              <a:gd name="connsiteX5" fmla="*/ 32801 w 3146956"/>
              <a:gd name="connsiteY5" fmla="*/ 2329361 h 4063232"/>
              <a:gd name="connsiteX0" fmla="*/ 37138 w 3151293"/>
              <a:gd name="connsiteY0" fmla="*/ 2329361 h 4096062"/>
              <a:gd name="connsiteX1" fmla="*/ 1570944 w 3151293"/>
              <a:gd name="connsiteY1" fmla="*/ 0 h 4096062"/>
              <a:gd name="connsiteX2" fmla="*/ 3125222 w 3151293"/>
              <a:gd name="connsiteY2" fmla="*/ 2356656 h 4096062"/>
              <a:gd name="connsiteX3" fmla="*/ 2370519 w 3151293"/>
              <a:gd name="connsiteY3" fmla="*/ 3865438 h 4096062"/>
              <a:gd name="connsiteX4" fmla="*/ 669011 w 3151293"/>
              <a:gd name="connsiteY4" fmla="*/ 3797199 h 4096062"/>
              <a:gd name="connsiteX5" fmla="*/ 37138 w 3151293"/>
              <a:gd name="connsiteY5" fmla="*/ 2329361 h 4096062"/>
              <a:gd name="connsiteX0" fmla="*/ 37138 w 3151293"/>
              <a:gd name="connsiteY0" fmla="*/ 2329361 h 4096062"/>
              <a:gd name="connsiteX1" fmla="*/ 1570944 w 3151293"/>
              <a:gd name="connsiteY1" fmla="*/ 0 h 4096062"/>
              <a:gd name="connsiteX2" fmla="*/ 3125222 w 3151293"/>
              <a:gd name="connsiteY2" fmla="*/ 2356656 h 4096062"/>
              <a:gd name="connsiteX3" fmla="*/ 2370519 w 3151293"/>
              <a:gd name="connsiteY3" fmla="*/ 3865438 h 4096062"/>
              <a:gd name="connsiteX4" fmla="*/ 669011 w 3151293"/>
              <a:gd name="connsiteY4" fmla="*/ 3797199 h 4096062"/>
              <a:gd name="connsiteX5" fmla="*/ 37138 w 3151293"/>
              <a:gd name="connsiteY5" fmla="*/ 2329361 h 4096062"/>
              <a:gd name="connsiteX0" fmla="*/ 37138 w 3151293"/>
              <a:gd name="connsiteY0" fmla="*/ 2329361 h 4096062"/>
              <a:gd name="connsiteX1" fmla="*/ 1570944 w 3151293"/>
              <a:gd name="connsiteY1" fmla="*/ 0 h 4096062"/>
              <a:gd name="connsiteX2" fmla="*/ 3125222 w 3151293"/>
              <a:gd name="connsiteY2" fmla="*/ 2356656 h 4096062"/>
              <a:gd name="connsiteX3" fmla="*/ 2370519 w 3151293"/>
              <a:gd name="connsiteY3" fmla="*/ 3865438 h 4096062"/>
              <a:gd name="connsiteX4" fmla="*/ 669011 w 3151293"/>
              <a:gd name="connsiteY4" fmla="*/ 3797199 h 4096062"/>
              <a:gd name="connsiteX5" fmla="*/ 37138 w 3151293"/>
              <a:gd name="connsiteY5" fmla="*/ 2329361 h 4096062"/>
              <a:gd name="connsiteX0" fmla="*/ 37138 w 3151293"/>
              <a:gd name="connsiteY0" fmla="*/ 2329361 h 4096062"/>
              <a:gd name="connsiteX1" fmla="*/ 1570944 w 3151293"/>
              <a:gd name="connsiteY1" fmla="*/ 0 h 4096062"/>
              <a:gd name="connsiteX2" fmla="*/ 3125222 w 3151293"/>
              <a:gd name="connsiteY2" fmla="*/ 2356656 h 4096062"/>
              <a:gd name="connsiteX3" fmla="*/ 2370519 w 3151293"/>
              <a:gd name="connsiteY3" fmla="*/ 3865438 h 4096062"/>
              <a:gd name="connsiteX4" fmla="*/ 669011 w 3151293"/>
              <a:gd name="connsiteY4" fmla="*/ 3797199 h 4096062"/>
              <a:gd name="connsiteX5" fmla="*/ 37138 w 3151293"/>
              <a:gd name="connsiteY5" fmla="*/ 2329361 h 4096062"/>
              <a:gd name="connsiteX0" fmla="*/ 37138 w 3151293"/>
              <a:gd name="connsiteY0" fmla="*/ 2329361 h 4096062"/>
              <a:gd name="connsiteX1" fmla="*/ 1570944 w 3151293"/>
              <a:gd name="connsiteY1" fmla="*/ 0 h 4096062"/>
              <a:gd name="connsiteX2" fmla="*/ 3125222 w 3151293"/>
              <a:gd name="connsiteY2" fmla="*/ 2356656 h 4096062"/>
              <a:gd name="connsiteX3" fmla="*/ 2370519 w 3151293"/>
              <a:gd name="connsiteY3" fmla="*/ 3865438 h 4096062"/>
              <a:gd name="connsiteX4" fmla="*/ 669011 w 3151293"/>
              <a:gd name="connsiteY4" fmla="*/ 3797199 h 4096062"/>
              <a:gd name="connsiteX5" fmla="*/ 37138 w 3151293"/>
              <a:gd name="connsiteY5" fmla="*/ 2329361 h 4096062"/>
              <a:gd name="connsiteX0" fmla="*/ 37138 w 3151293"/>
              <a:gd name="connsiteY0" fmla="*/ 2329361 h 4096062"/>
              <a:gd name="connsiteX1" fmla="*/ 1570944 w 3151293"/>
              <a:gd name="connsiteY1" fmla="*/ 0 h 4096062"/>
              <a:gd name="connsiteX2" fmla="*/ 3125222 w 3151293"/>
              <a:gd name="connsiteY2" fmla="*/ 2356656 h 4096062"/>
              <a:gd name="connsiteX3" fmla="*/ 2370519 w 3151293"/>
              <a:gd name="connsiteY3" fmla="*/ 3865438 h 4096062"/>
              <a:gd name="connsiteX4" fmla="*/ 669011 w 3151293"/>
              <a:gd name="connsiteY4" fmla="*/ 3797199 h 4096062"/>
              <a:gd name="connsiteX5" fmla="*/ 37138 w 3151293"/>
              <a:gd name="connsiteY5" fmla="*/ 2329361 h 4096062"/>
              <a:gd name="connsiteX0" fmla="*/ 37138 w 3147284"/>
              <a:gd name="connsiteY0" fmla="*/ 2329361 h 4096062"/>
              <a:gd name="connsiteX1" fmla="*/ 1570944 w 3147284"/>
              <a:gd name="connsiteY1" fmla="*/ 0 h 4096062"/>
              <a:gd name="connsiteX2" fmla="*/ 3125222 w 3147284"/>
              <a:gd name="connsiteY2" fmla="*/ 2356656 h 4096062"/>
              <a:gd name="connsiteX3" fmla="*/ 2370519 w 3147284"/>
              <a:gd name="connsiteY3" fmla="*/ 3865438 h 4096062"/>
              <a:gd name="connsiteX4" fmla="*/ 669011 w 3147284"/>
              <a:gd name="connsiteY4" fmla="*/ 3797199 h 4096062"/>
              <a:gd name="connsiteX5" fmla="*/ 37138 w 3147284"/>
              <a:gd name="connsiteY5" fmla="*/ 2329361 h 4096062"/>
              <a:gd name="connsiteX0" fmla="*/ 37138 w 3136485"/>
              <a:gd name="connsiteY0" fmla="*/ 2329361 h 4096062"/>
              <a:gd name="connsiteX1" fmla="*/ 1570944 w 3136485"/>
              <a:gd name="connsiteY1" fmla="*/ 0 h 4096062"/>
              <a:gd name="connsiteX2" fmla="*/ 3125222 w 3136485"/>
              <a:gd name="connsiteY2" fmla="*/ 2356656 h 4096062"/>
              <a:gd name="connsiteX3" fmla="*/ 2370519 w 3136485"/>
              <a:gd name="connsiteY3" fmla="*/ 3865438 h 4096062"/>
              <a:gd name="connsiteX4" fmla="*/ 669011 w 3136485"/>
              <a:gd name="connsiteY4" fmla="*/ 3797199 h 4096062"/>
              <a:gd name="connsiteX5" fmla="*/ 37138 w 3136485"/>
              <a:gd name="connsiteY5" fmla="*/ 2329361 h 4096062"/>
              <a:gd name="connsiteX0" fmla="*/ 37138 w 3143460"/>
              <a:gd name="connsiteY0" fmla="*/ 2329361 h 4096062"/>
              <a:gd name="connsiteX1" fmla="*/ 1570944 w 3143460"/>
              <a:gd name="connsiteY1" fmla="*/ 0 h 4096062"/>
              <a:gd name="connsiteX2" fmla="*/ 3125222 w 3143460"/>
              <a:gd name="connsiteY2" fmla="*/ 2356656 h 4096062"/>
              <a:gd name="connsiteX3" fmla="*/ 2370519 w 3143460"/>
              <a:gd name="connsiteY3" fmla="*/ 3865438 h 4096062"/>
              <a:gd name="connsiteX4" fmla="*/ 669011 w 3143460"/>
              <a:gd name="connsiteY4" fmla="*/ 3797199 h 4096062"/>
              <a:gd name="connsiteX5" fmla="*/ 37138 w 3143460"/>
              <a:gd name="connsiteY5" fmla="*/ 2329361 h 4096062"/>
              <a:gd name="connsiteX0" fmla="*/ 37138 w 3143217"/>
              <a:gd name="connsiteY0" fmla="*/ 2329361 h 4076974"/>
              <a:gd name="connsiteX1" fmla="*/ 1570944 w 3143217"/>
              <a:gd name="connsiteY1" fmla="*/ 0 h 4076974"/>
              <a:gd name="connsiteX2" fmla="*/ 3125222 w 3143217"/>
              <a:gd name="connsiteY2" fmla="*/ 2356656 h 4076974"/>
              <a:gd name="connsiteX3" fmla="*/ 2370519 w 3143217"/>
              <a:gd name="connsiteY3" fmla="*/ 3865438 h 4076974"/>
              <a:gd name="connsiteX4" fmla="*/ 669011 w 3143217"/>
              <a:gd name="connsiteY4" fmla="*/ 3797199 h 4076974"/>
              <a:gd name="connsiteX5" fmla="*/ 37138 w 3143217"/>
              <a:gd name="connsiteY5" fmla="*/ 2329361 h 4076974"/>
              <a:gd name="connsiteX0" fmla="*/ 27855 w 3133934"/>
              <a:gd name="connsiteY0" fmla="*/ 2329361 h 4076974"/>
              <a:gd name="connsiteX1" fmla="*/ 1561661 w 3133934"/>
              <a:gd name="connsiteY1" fmla="*/ 0 h 4076974"/>
              <a:gd name="connsiteX2" fmla="*/ 3115939 w 3133934"/>
              <a:gd name="connsiteY2" fmla="*/ 2356656 h 4076974"/>
              <a:gd name="connsiteX3" fmla="*/ 2361236 w 3133934"/>
              <a:gd name="connsiteY3" fmla="*/ 3865438 h 4076974"/>
              <a:gd name="connsiteX4" fmla="*/ 659728 w 3133934"/>
              <a:gd name="connsiteY4" fmla="*/ 3797199 h 4076974"/>
              <a:gd name="connsiteX5" fmla="*/ 27855 w 3133934"/>
              <a:gd name="connsiteY5" fmla="*/ 2329361 h 4076974"/>
              <a:gd name="connsiteX0" fmla="*/ 27855 w 3135804"/>
              <a:gd name="connsiteY0" fmla="*/ 2329361 h 4076974"/>
              <a:gd name="connsiteX1" fmla="*/ 1561661 w 3135804"/>
              <a:gd name="connsiteY1" fmla="*/ 0 h 4076974"/>
              <a:gd name="connsiteX2" fmla="*/ 3115939 w 3135804"/>
              <a:gd name="connsiteY2" fmla="*/ 2356656 h 4076974"/>
              <a:gd name="connsiteX3" fmla="*/ 2361236 w 3135804"/>
              <a:gd name="connsiteY3" fmla="*/ 3865438 h 4076974"/>
              <a:gd name="connsiteX4" fmla="*/ 659728 w 3135804"/>
              <a:gd name="connsiteY4" fmla="*/ 3797199 h 4076974"/>
              <a:gd name="connsiteX5" fmla="*/ 27855 w 3135804"/>
              <a:gd name="connsiteY5" fmla="*/ 2329361 h 4076974"/>
              <a:gd name="connsiteX0" fmla="*/ 27855 w 3128662"/>
              <a:gd name="connsiteY0" fmla="*/ 2329361 h 4076974"/>
              <a:gd name="connsiteX1" fmla="*/ 1561661 w 3128662"/>
              <a:gd name="connsiteY1" fmla="*/ 0 h 4076974"/>
              <a:gd name="connsiteX2" fmla="*/ 3115939 w 3128662"/>
              <a:gd name="connsiteY2" fmla="*/ 2356656 h 4076974"/>
              <a:gd name="connsiteX3" fmla="*/ 2361236 w 3128662"/>
              <a:gd name="connsiteY3" fmla="*/ 3865438 h 4076974"/>
              <a:gd name="connsiteX4" fmla="*/ 659728 w 3128662"/>
              <a:gd name="connsiteY4" fmla="*/ 3797199 h 4076974"/>
              <a:gd name="connsiteX5" fmla="*/ 27855 w 3128662"/>
              <a:gd name="connsiteY5" fmla="*/ 2329361 h 4076974"/>
              <a:gd name="connsiteX0" fmla="*/ 27855 w 3137724"/>
              <a:gd name="connsiteY0" fmla="*/ 2329361 h 4076974"/>
              <a:gd name="connsiteX1" fmla="*/ 1561661 w 3137724"/>
              <a:gd name="connsiteY1" fmla="*/ 0 h 4076974"/>
              <a:gd name="connsiteX2" fmla="*/ 3115939 w 3137724"/>
              <a:gd name="connsiteY2" fmla="*/ 2356656 h 4076974"/>
              <a:gd name="connsiteX3" fmla="*/ 2361236 w 3137724"/>
              <a:gd name="connsiteY3" fmla="*/ 3865438 h 4076974"/>
              <a:gd name="connsiteX4" fmla="*/ 659728 w 3137724"/>
              <a:gd name="connsiteY4" fmla="*/ 3797199 h 4076974"/>
              <a:gd name="connsiteX5" fmla="*/ 27855 w 3137724"/>
              <a:gd name="connsiteY5" fmla="*/ 2329361 h 4076974"/>
              <a:gd name="connsiteX0" fmla="*/ 27855 w 3136929"/>
              <a:gd name="connsiteY0" fmla="*/ 2329361 h 4082382"/>
              <a:gd name="connsiteX1" fmla="*/ 1561661 w 3136929"/>
              <a:gd name="connsiteY1" fmla="*/ 0 h 4082382"/>
              <a:gd name="connsiteX2" fmla="*/ 3115939 w 3136929"/>
              <a:gd name="connsiteY2" fmla="*/ 2356656 h 4082382"/>
              <a:gd name="connsiteX3" fmla="*/ 2361236 w 3136929"/>
              <a:gd name="connsiteY3" fmla="*/ 3865438 h 4082382"/>
              <a:gd name="connsiteX4" fmla="*/ 659728 w 3136929"/>
              <a:gd name="connsiteY4" fmla="*/ 3797199 h 4082382"/>
              <a:gd name="connsiteX5" fmla="*/ 27855 w 3136929"/>
              <a:gd name="connsiteY5" fmla="*/ 2329361 h 4082382"/>
              <a:gd name="connsiteX0" fmla="*/ 2046 w 3111120"/>
              <a:gd name="connsiteY0" fmla="*/ 2329361 h 4082382"/>
              <a:gd name="connsiteX1" fmla="*/ 1535852 w 3111120"/>
              <a:gd name="connsiteY1" fmla="*/ 0 h 4082382"/>
              <a:gd name="connsiteX2" fmla="*/ 3090130 w 3111120"/>
              <a:gd name="connsiteY2" fmla="*/ 2356656 h 4082382"/>
              <a:gd name="connsiteX3" fmla="*/ 2335427 w 3111120"/>
              <a:gd name="connsiteY3" fmla="*/ 3865438 h 4082382"/>
              <a:gd name="connsiteX4" fmla="*/ 633919 w 3111120"/>
              <a:gd name="connsiteY4" fmla="*/ 3797199 h 4082382"/>
              <a:gd name="connsiteX5" fmla="*/ 2046 w 3111120"/>
              <a:gd name="connsiteY5" fmla="*/ 2329361 h 4082382"/>
              <a:gd name="connsiteX0" fmla="*/ 396 w 3109470"/>
              <a:gd name="connsiteY0" fmla="*/ 2329361 h 4082382"/>
              <a:gd name="connsiteX1" fmla="*/ 1534202 w 3109470"/>
              <a:gd name="connsiteY1" fmla="*/ 0 h 4082382"/>
              <a:gd name="connsiteX2" fmla="*/ 3088480 w 3109470"/>
              <a:gd name="connsiteY2" fmla="*/ 2356656 h 4082382"/>
              <a:gd name="connsiteX3" fmla="*/ 2333777 w 3109470"/>
              <a:gd name="connsiteY3" fmla="*/ 3865438 h 4082382"/>
              <a:gd name="connsiteX4" fmla="*/ 632269 w 3109470"/>
              <a:gd name="connsiteY4" fmla="*/ 3797199 h 4082382"/>
              <a:gd name="connsiteX5" fmla="*/ 396 w 3109470"/>
              <a:gd name="connsiteY5" fmla="*/ 2329361 h 4082382"/>
              <a:gd name="connsiteX0" fmla="*/ 375 w 3150392"/>
              <a:gd name="connsiteY0" fmla="*/ 2595492 h 4035583"/>
              <a:gd name="connsiteX1" fmla="*/ 1575124 w 3150392"/>
              <a:gd name="connsiteY1" fmla="*/ 0 h 4035583"/>
              <a:gd name="connsiteX2" fmla="*/ 3129402 w 3150392"/>
              <a:gd name="connsiteY2" fmla="*/ 2356656 h 4035583"/>
              <a:gd name="connsiteX3" fmla="*/ 2374699 w 3150392"/>
              <a:gd name="connsiteY3" fmla="*/ 3865438 h 4035583"/>
              <a:gd name="connsiteX4" fmla="*/ 673191 w 3150392"/>
              <a:gd name="connsiteY4" fmla="*/ 3797199 h 4035583"/>
              <a:gd name="connsiteX5" fmla="*/ 375 w 3150392"/>
              <a:gd name="connsiteY5" fmla="*/ 2595492 h 4035583"/>
              <a:gd name="connsiteX0" fmla="*/ 473 w 3150490"/>
              <a:gd name="connsiteY0" fmla="*/ 2595492 h 4035583"/>
              <a:gd name="connsiteX1" fmla="*/ 1575222 w 3150490"/>
              <a:gd name="connsiteY1" fmla="*/ 0 h 4035583"/>
              <a:gd name="connsiteX2" fmla="*/ 3129500 w 3150490"/>
              <a:gd name="connsiteY2" fmla="*/ 2356656 h 4035583"/>
              <a:gd name="connsiteX3" fmla="*/ 2374797 w 3150490"/>
              <a:gd name="connsiteY3" fmla="*/ 3865438 h 4035583"/>
              <a:gd name="connsiteX4" fmla="*/ 673289 w 3150490"/>
              <a:gd name="connsiteY4" fmla="*/ 3797199 h 4035583"/>
              <a:gd name="connsiteX5" fmla="*/ 473 w 3150490"/>
              <a:gd name="connsiteY5" fmla="*/ 2595492 h 4035583"/>
              <a:gd name="connsiteX0" fmla="*/ 168 w 3150185"/>
              <a:gd name="connsiteY0" fmla="*/ 2595492 h 4035583"/>
              <a:gd name="connsiteX1" fmla="*/ 1574917 w 3150185"/>
              <a:gd name="connsiteY1" fmla="*/ 0 h 4035583"/>
              <a:gd name="connsiteX2" fmla="*/ 3129195 w 3150185"/>
              <a:gd name="connsiteY2" fmla="*/ 2356656 h 4035583"/>
              <a:gd name="connsiteX3" fmla="*/ 2374492 w 3150185"/>
              <a:gd name="connsiteY3" fmla="*/ 3865438 h 4035583"/>
              <a:gd name="connsiteX4" fmla="*/ 672984 w 3150185"/>
              <a:gd name="connsiteY4" fmla="*/ 3797199 h 4035583"/>
              <a:gd name="connsiteX5" fmla="*/ 168 w 3150185"/>
              <a:gd name="connsiteY5" fmla="*/ 2595492 h 4035583"/>
              <a:gd name="connsiteX0" fmla="*/ 170 w 3143364"/>
              <a:gd name="connsiteY0" fmla="*/ 2527254 h 4038855"/>
              <a:gd name="connsiteX1" fmla="*/ 1568096 w 3143364"/>
              <a:gd name="connsiteY1" fmla="*/ 0 h 4038855"/>
              <a:gd name="connsiteX2" fmla="*/ 3122374 w 3143364"/>
              <a:gd name="connsiteY2" fmla="*/ 2356656 h 4038855"/>
              <a:gd name="connsiteX3" fmla="*/ 2367671 w 3143364"/>
              <a:gd name="connsiteY3" fmla="*/ 3865438 h 4038855"/>
              <a:gd name="connsiteX4" fmla="*/ 666163 w 3143364"/>
              <a:gd name="connsiteY4" fmla="*/ 3797199 h 4038855"/>
              <a:gd name="connsiteX5" fmla="*/ 170 w 3143364"/>
              <a:gd name="connsiteY5" fmla="*/ 2527254 h 4038855"/>
              <a:gd name="connsiteX0" fmla="*/ 1 w 3143195"/>
              <a:gd name="connsiteY0" fmla="*/ 2527254 h 4038855"/>
              <a:gd name="connsiteX1" fmla="*/ 1567927 w 3143195"/>
              <a:gd name="connsiteY1" fmla="*/ 0 h 4038855"/>
              <a:gd name="connsiteX2" fmla="*/ 3122205 w 3143195"/>
              <a:gd name="connsiteY2" fmla="*/ 2356656 h 4038855"/>
              <a:gd name="connsiteX3" fmla="*/ 2367502 w 3143195"/>
              <a:gd name="connsiteY3" fmla="*/ 3865438 h 4038855"/>
              <a:gd name="connsiteX4" fmla="*/ 665994 w 3143195"/>
              <a:gd name="connsiteY4" fmla="*/ 3797199 h 4038855"/>
              <a:gd name="connsiteX5" fmla="*/ 1 w 3143195"/>
              <a:gd name="connsiteY5" fmla="*/ 2527254 h 4038855"/>
              <a:gd name="connsiteX0" fmla="*/ 0 w 3143194"/>
              <a:gd name="connsiteY0" fmla="*/ 2527254 h 3866251"/>
              <a:gd name="connsiteX1" fmla="*/ 1567926 w 3143194"/>
              <a:gd name="connsiteY1" fmla="*/ 0 h 3866251"/>
              <a:gd name="connsiteX2" fmla="*/ 3122204 w 3143194"/>
              <a:gd name="connsiteY2" fmla="*/ 2356656 h 3866251"/>
              <a:gd name="connsiteX3" fmla="*/ 2367501 w 3143194"/>
              <a:gd name="connsiteY3" fmla="*/ 3865438 h 3866251"/>
              <a:gd name="connsiteX4" fmla="*/ 0 w 3143194"/>
              <a:gd name="connsiteY4" fmla="*/ 2527254 h 3866251"/>
              <a:gd name="connsiteX0" fmla="*/ 5 w 3122213"/>
              <a:gd name="connsiteY0" fmla="*/ 2527254 h 4098096"/>
              <a:gd name="connsiteX1" fmla="*/ 1567931 w 3122213"/>
              <a:gd name="connsiteY1" fmla="*/ 0 h 4098096"/>
              <a:gd name="connsiteX2" fmla="*/ 3122209 w 3122213"/>
              <a:gd name="connsiteY2" fmla="*/ 2356656 h 4098096"/>
              <a:gd name="connsiteX3" fmla="*/ 1582760 w 3122213"/>
              <a:gd name="connsiteY3" fmla="*/ 4097450 h 4098096"/>
              <a:gd name="connsiteX4" fmla="*/ 5 w 3122213"/>
              <a:gd name="connsiteY4" fmla="*/ 2527254 h 4098096"/>
              <a:gd name="connsiteX0" fmla="*/ 5 w 3122213"/>
              <a:gd name="connsiteY0" fmla="*/ 2527254 h 4098096"/>
              <a:gd name="connsiteX1" fmla="*/ 1567931 w 3122213"/>
              <a:gd name="connsiteY1" fmla="*/ 0 h 4098096"/>
              <a:gd name="connsiteX2" fmla="*/ 3122209 w 3122213"/>
              <a:gd name="connsiteY2" fmla="*/ 2356656 h 4098096"/>
              <a:gd name="connsiteX3" fmla="*/ 1582760 w 3122213"/>
              <a:gd name="connsiteY3" fmla="*/ 4097450 h 4098096"/>
              <a:gd name="connsiteX4" fmla="*/ 5 w 3122213"/>
              <a:gd name="connsiteY4" fmla="*/ 2527254 h 4098096"/>
              <a:gd name="connsiteX0" fmla="*/ 5 w 3122213"/>
              <a:gd name="connsiteY0" fmla="*/ 2527254 h 4097472"/>
              <a:gd name="connsiteX1" fmla="*/ 1567931 w 3122213"/>
              <a:gd name="connsiteY1" fmla="*/ 0 h 4097472"/>
              <a:gd name="connsiteX2" fmla="*/ 3122209 w 3122213"/>
              <a:gd name="connsiteY2" fmla="*/ 2356656 h 4097472"/>
              <a:gd name="connsiteX3" fmla="*/ 1582760 w 3122213"/>
              <a:gd name="connsiteY3" fmla="*/ 4097450 h 4097472"/>
              <a:gd name="connsiteX4" fmla="*/ 5 w 3122213"/>
              <a:gd name="connsiteY4" fmla="*/ 2527254 h 4097472"/>
              <a:gd name="connsiteX0" fmla="*/ 5 w 3122213"/>
              <a:gd name="connsiteY0" fmla="*/ 2527254 h 4097472"/>
              <a:gd name="connsiteX1" fmla="*/ 1567931 w 3122213"/>
              <a:gd name="connsiteY1" fmla="*/ 0 h 4097472"/>
              <a:gd name="connsiteX2" fmla="*/ 3122209 w 3122213"/>
              <a:gd name="connsiteY2" fmla="*/ 2356656 h 4097472"/>
              <a:gd name="connsiteX3" fmla="*/ 1582760 w 3122213"/>
              <a:gd name="connsiteY3" fmla="*/ 4097450 h 4097472"/>
              <a:gd name="connsiteX4" fmla="*/ 5 w 3122213"/>
              <a:gd name="connsiteY4" fmla="*/ 2527254 h 4097472"/>
              <a:gd name="connsiteX0" fmla="*/ 5 w 3142684"/>
              <a:gd name="connsiteY0" fmla="*/ 2527254 h 4097523"/>
              <a:gd name="connsiteX1" fmla="*/ 1567931 w 3142684"/>
              <a:gd name="connsiteY1" fmla="*/ 0 h 4097523"/>
              <a:gd name="connsiteX2" fmla="*/ 3142680 w 3142684"/>
              <a:gd name="connsiteY2" fmla="*/ 2581844 h 4097523"/>
              <a:gd name="connsiteX3" fmla="*/ 1582760 w 3142684"/>
              <a:gd name="connsiteY3" fmla="*/ 4097450 h 4097523"/>
              <a:gd name="connsiteX4" fmla="*/ 5 w 3142684"/>
              <a:gd name="connsiteY4" fmla="*/ 2527254 h 4097523"/>
              <a:gd name="connsiteX0" fmla="*/ 5 w 3142794"/>
              <a:gd name="connsiteY0" fmla="*/ 2527254 h 4097534"/>
              <a:gd name="connsiteX1" fmla="*/ 1567931 w 3142794"/>
              <a:gd name="connsiteY1" fmla="*/ 0 h 4097534"/>
              <a:gd name="connsiteX2" fmla="*/ 3142680 w 3142794"/>
              <a:gd name="connsiteY2" fmla="*/ 2581844 h 4097534"/>
              <a:gd name="connsiteX3" fmla="*/ 1582760 w 3142794"/>
              <a:gd name="connsiteY3" fmla="*/ 4097450 h 4097534"/>
              <a:gd name="connsiteX4" fmla="*/ 5 w 3142794"/>
              <a:gd name="connsiteY4" fmla="*/ 2527254 h 4097534"/>
              <a:gd name="connsiteX0" fmla="*/ 5 w 3142794"/>
              <a:gd name="connsiteY0" fmla="*/ 2527254 h 4097471"/>
              <a:gd name="connsiteX1" fmla="*/ 1567931 w 3142794"/>
              <a:gd name="connsiteY1" fmla="*/ 0 h 4097471"/>
              <a:gd name="connsiteX2" fmla="*/ 3142680 w 3142794"/>
              <a:gd name="connsiteY2" fmla="*/ 2581844 h 4097471"/>
              <a:gd name="connsiteX3" fmla="*/ 1582760 w 3142794"/>
              <a:gd name="connsiteY3" fmla="*/ 4097450 h 4097471"/>
              <a:gd name="connsiteX4" fmla="*/ 5 w 3142794"/>
              <a:gd name="connsiteY4" fmla="*/ 2527254 h 4097471"/>
              <a:gd name="connsiteX0" fmla="*/ 4 w 3142793"/>
              <a:gd name="connsiteY0" fmla="*/ 2527254 h 4097471"/>
              <a:gd name="connsiteX1" fmla="*/ 1567930 w 3142793"/>
              <a:gd name="connsiteY1" fmla="*/ 0 h 4097471"/>
              <a:gd name="connsiteX2" fmla="*/ 3142679 w 3142793"/>
              <a:gd name="connsiteY2" fmla="*/ 2581844 h 4097471"/>
              <a:gd name="connsiteX3" fmla="*/ 1582759 w 3142793"/>
              <a:gd name="connsiteY3" fmla="*/ 4097450 h 4097471"/>
              <a:gd name="connsiteX4" fmla="*/ 4 w 3142793"/>
              <a:gd name="connsiteY4" fmla="*/ 2527254 h 4097471"/>
              <a:gd name="connsiteX0" fmla="*/ 4 w 3142746"/>
              <a:gd name="connsiteY0" fmla="*/ 2527254 h 4097471"/>
              <a:gd name="connsiteX1" fmla="*/ 1567930 w 3142746"/>
              <a:gd name="connsiteY1" fmla="*/ 0 h 4097471"/>
              <a:gd name="connsiteX2" fmla="*/ 3142679 w 3142746"/>
              <a:gd name="connsiteY2" fmla="*/ 2581844 h 4097471"/>
              <a:gd name="connsiteX3" fmla="*/ 1582759 w 3142746"/>
              <a:gd name="connsiteY3" fmla="*/ 4097450 h 4097471"/>
              <a:gd name="connsiteX4" fmla="*/ 4 w 3142746"/>
              <a:gd name="connsiteY4" fmla="*/ 2527254 h 4097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2746" h="4097471">
                <a:moveTo>
                  <a:pt x="4" y="2527254"/>
                </a:moveTo>
                <a:cubicBezTo>
                  <a:pt x="-2468" y="1673749"/>
                  <a:pt x="1363736" y="244193"/>
                  <a:pt x="1567930" y="0"/>
                </a:cubicBezTo>
                <a:cubicBezTo>
                  <a:pt x="1772124" y="246466"/>
                  <a:pt x="3153855" y="1782930"/>
                  <a:pt x="3142679" y="2581844"/>
                </a:cubicBezTo>
                <a:cubicBezTo>
                  <a:pt x="3131503" y="3380758"/>
                  <a:pt x="2440908" y="4092900"/>
                  <a:pt x="1582759" y="4097450"/>
                </a:cubicBezTo>
                <a:cubicBezTo>
                  <a:pt x="724610" y="4102000"/>
                  <a:pt x="2476" y="3380759"/>
                  <a:pt x="4" y="2527254"/>
                </a:cubicBezTo>
                <a:close/>
              </a:path>
            </a:pathLst>
          </a:custGeom>
          <a:solidFill>
            <a:schemeClr val="tx1"/>
          </a:solidFill>
        </p:spPr>
        <p:txBody>
          <a:bodyPr tIns="2016000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  <a:lvl2pPr marL="0" indent="0" algn="ctr">
              <a:buNone/>
              <a:defRPr sz="2000">
                <a:solidFill>
                  <a:schemeClr val="bg2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1227390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5868145" y="645584"/>
            <a:ext cx="2699594" cy="527048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Font typeface="Arial" panose="020B0604020202020204" pitchFamily="34" charset="0"/>
              <a:buNone/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Freeform 5" hidden="1"/>
          <p:cNvSpPr>
            <a:spLocks/>
          </p:cNvSpPr>
          <p:nvPr userDrawn="1"/>
        </p:nvSpPr>
        <p:spPr bwMode="auto">
          <a:xfrm>
            <a:off x="2738440" y="851218"/>
            <a:ext cx="3128963" cy="5467348"/>
          </a:xfrm>
          <a:custGeom>
            <a:avLst/>
            <a:gdLst>
              <a:gd name="T0" fmla="*/ 976 w 976"/>
              <a:gd name="T1" fmla="*/ 792 h 1280"/>
              <a:gd name="T2" fmla="*/ 488 w 976"/>
              <a:gd name="T3" fmla="*/ 1280 h 1280"/>
              <a:gd name="T4" fmla="*/ 0 w 976"/>
              <a:gd name="T5" fmla="*/ 792 h 1280"/>
              <a:gd name="T6" fmla="*/ 488 w 976"/>
              <a:gd name="T7" fmla="*/ 0 h 1280"/>
              <a:gd name="T8" fmla="*/ 976 w 976"/>
              <a:gd name="T9" fmla="*/ 792 h 1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76" h="1280">
                <a:moveTo>
                  <a:pt x="976" y="792"/>
                </a:moveTo>
                <a:cubicBezTo>
                  <a:pt x="976" y="1061"/>
                  <a:pt x="757" y="1280"/>
                  <a:pt x="488" y="1280"/>
                </a:cubicBezTo>
                <a:cubicBezTo>
                  <a:pt x="218" y="1280"/>
                  <a:pt x="0" y="1061"/>
                  <a:pt x="0" y="792"/>
                </a:cubicBezTo>
                <a:cubicBezTo>
                  <a:pt x="0" y="523"/>
                  <a:pt x="488" y="0"/>
                  <a:pt x="488" y="0"/>
                </a:cubicBezTo>
                <a:cubicBezTo>
                  <a:pt x="488" y="0"/>
                  <a:pt x="976" y="523"/>
                  <a:pt x="976" y="792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187"/>
            <a:endParaRPr lang="en-GB" dirty="0">
              <a:solidFill>
                <a:srgbClr val="009ED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7104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rkshop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6677" y="486673"/>
            <a:ext cx="6260123" cy="920096"/>
          </a:xfrm>
        </p:spPr>
        <p:txBody>
          <a:bodyPr lIns="72000" tIns="36000" rIns="72000" bIns="36000">
            <a:noAutofit/>
          </a:bodyPr>
          <a:lstStyle>
            <a:lvl1pPr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dirty="0">
              <a:solidFill>
                <a:srgbClr val="009EDB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68378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Vertical Heading Bar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5"/>
          <p:cNvSpPr>
            <a:spLocks noGrp="1"/>
          </p:cNvSpPr>
          <p:nvPr>
            <p:ph sz="quarter" idx="53"/>
          </p:nvPr>
        </p:nvSpPr>
        <p:spPr>
          <a:xfrm>
            <a:off x="413384" y="1538517"/>
            <a:ext cx="4094251" cy="4354287"/>
          </a:xfrm>
          <a:prstGeom prst="rect">
            <a:avLst/>
          </a:prstGeom>
        </p:spPr>
        <p:txBody>
          <a:bodyPr lIns="104306" tIns="52153" rIns="104306" bIns="52153">
            <a:noAutofit/>
          </a:bodyPr>
          <a:lstStyle>
            <a:lvl1pPr marL="135500" indent="-135500">
              <a:defRPr sz="816"/>
            </a:lvl1pPr>
            <a:lvl2pPr marL="319039" indent="-139196">
              <a:defRPr sz="816"/>
            </a:lvl2pPr>
            <a:lvl3pPr marL="479174" indent="-139196">
              <a:defRPr sz="816"/>
            </a:lvl3pPr>
            <a:lvl4pPr>
              <a:defRPr sz="1021"/>
            </a:lvl4pPr>
            <a:lvl5pPr>
              <a:defRPr sz="102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4" name="Text Placeholder 5"/>
          <p:cNvSpPr>
            <a:spLocks noGrp="1"/>
          </p:cNvSpPr>
          <p:nvPr>
            <p:ph type="body" sz="quarter" idx="54"/>
          </p:nvPr>
        </p:nvSpPr>
        <p:spPr>
          <a:xfrm>
            <a:off x="413384" y="1128713"/>
            <a:ext cx="4094251" cy="360000"/>
          </a:xfrm>
          <a:prstGeom prst="rect">
            <a:avLst/>
          </a:prstGeom>
          <a:solidFill>
            <a:srgbClr val="383F44"/>
          </a:solidFill>
        </p:spPr>
        <p:txBody>
          <a:bodyPr lIns="104306" tIns="52153" rIns="104306" bIns="52153" anchor="ctr"/>
          <a:lstStyle>
            <a:lvl1pPr marL="0" indent="0">
              <a:buNone/>
              <a:defRPr sz="953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5"/>
          <p:cNvSpPr>
            <a:spLocks noGrp="1"/>
          </p:cNvSpPr>
          <p:nvPr>
            <p:ph sz="quarter" idx="55"/>
          </p:nvPr>
        </p:nvSpPr>
        <p:spPr>
          <a:xfrm>
            <a:off x="4621156" y="1538517"/>
            <a:ext cx="4094251" cy="4354287"/>
          </a:xfrm>
          <a:prstGeom prst="rect">
            <a:avLst/>
          </a:prstGeom>
        </p:spPr>
        <p:txBody>
          <a:bodyPr lIns="104306" tIns="52153" rIns="104306" bIns="52153">
            <a:noAutofit/>
          </a:bodyPr>
          <a:lstStyle>
            <a:lvl1pPr marL="135500" indent="-135500">
              <a:defRPr sz="816"/>
            </a:lvl1pPr>
            <a:lvl2pPr marL="319039" indent="-139196">
              <a:defRPr sz="816"/>
            </a:lvl2pPr>
            <a:lvl3pPr marL="479174" indent="-139196">
              <a:defRPr sz="816"/>
            </a:lvl3pPr>
            <a:lvl4pPr>
              <a:defRPr sz="1021"/>
            </a:lvl4pPr>
            <a:lvl5pPr>
              <a:defRPr sz="102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56"/>
          </p:nvPr>
        </p:nvSpPr>
        <p:spPr>
          <a:xfrm>
            <a:off x="4621156" y="1128713"/>
            <a:ext cx="4094251" cy="360000"/>
          </a:xfrm>
          <a:prstGeom prst="rect">
            <a:avLst/>
          </a:prstGeom>
          <a:solidFill>
            <a:srgbClr val="383F44"/>
          </a:solidFill>
        </p:spPr>
        <p:txBody>
          <a:bodyPr lIns="104306" tIns="52153" rIns="104306" bIns="52153" anchor="ctr"/>
          <a:lstStyle>
            <a:lvl1pPr marL="0" indent="0">
              <a:buNone/>
              <a:defRPr sz="953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57"/>
          </p:nvPr>
        </p:nvSpPr>
        <p:spPr/>
        <p:txBody>
          <a:bodyPr/>
          <a:lstStyle/>
          <a:p>
            <a:fld id="{9B50E1B7-9300-4438-AB0E-039CAF32C930}" type="datetime1">
              <a:rPr lang="en-US" smtClean="0">
                <a:solidFill>
                  <a:srgbClr val="009EDB">
                    <a:tint val="75000"/>
                  </a:srgbClr>
                </a:solidFill>
              </a:rPr>
              <a:pPr/>
              <a:t>7/10/2018</a:t>
            </a:fld>
            <a:endParaRPr lang="en-GB" dirty="0">
              <a:solidFill>
                <a:srgbClr val="009EDB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58"/>
          </p:nvPr>
        </p:nvSpPr>
        <p:spPr/>
        <p:txBody>
          <a:bodyPr/>
          <a:lstStyle/>
          <a:p>
            <a:r>
              <a:rPr lang="en-GB" dirty="0">
                <a:solidFill>
                  <a:srgbClr val="009EDB">
                    <a:tint val="75000"/>
                  </a:srgbClr>
                </a:solidFill>
              </a:rPr>
              <a:t>Client Account Plan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9"/>
          </p:nvPr>
        </p:nvSpPr>
        <p:spPr/>
        <p:txBody>
          <a:bodyPr/>
          <a:lstStyle/>
          <a:p>
            <a:fld id="{52487D08-1536-4DB4-8C92-15573FDA5340}" type="slidenum">
              <a:rPr lang="en-GB" smtClean="0">
                <a:solidFill>
                  <a:srgbClr val="009EDB">
                    <a:tint val="75000"/>
                  </a:srgbClr>
                </a:solidFill>
              </a:rPr>
              <a:pPr/>
              <a:t>‹#›</a:t>
            </a:fld>
            <a:endParaRPr lang="en-GB" dirty="0">
              <a:solidFill>
                <a:srgbClr val="009EDB">
                  <a:tint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38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5F79-51CE-4D0F-963D-7C9912A1500D}" type="datetimeFigureOut">
              <a:rPr lang="en-GB" smtClean="0"/>
              <a:t>10/07/2018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82E1-8048-4BED-AE5D-DDB6F3F4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138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5F79-51CE-4D0F-963D-7C9912A1500D}" type="datetimeFigureOut">
              <a:rPr lang="en-GB" smtClean="0"/>
              <a:t>10/07/2018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82E1-8048-4BED-AE5D-DDB6F3F4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9309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5F79-51CE-4D0F-963D-7C9912A1500D}" type="datetimeFigureOut">
              <a:rPr lang="en-GB" smtClean="0"/>
              <a:t>10/07/2018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82E1-8048-4BED-AE5D-DDB6F3F4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5086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5F79-51CE-4D0F-963D-7C9912A1500D}" type="datetimeFigureOut">
              <a:rPr lang="en-GB" smtClean="0"/>
              <a:t>10/07/2018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82E1-8048-4BED-AE5D-DDB6F3F4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4641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5F79-51CE-4D0F-963D-7C9912A1500D}" type="datetimeFigureOut">
              <a:rPr lang="en-GB" smtClean="0"/>
              <a:t>10/07/2018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82E1-8048-4BED-AE5D-DDB6F3F4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999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5F79-51CE-4D0F-963D-7C9912A1500D}" type="datetimeFigureOut">
              <a:rPr lang="en-GB" smtClean="0"/>
              <a:t>10/07/2018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82E1-8048-4BED-AE5D-DDB6F3F4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7196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5F79-51CE-4D0F-963D-7C9912A1500D}" type="datetimeFigureOut">
              <a:rPr lang="en-GB" smtClean="0"/>
              <a:t>10/07/2018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82E1-8048-4BED-AE5D-DDB6F3F4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7942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15F79-51CE-4D0F-963D-7C9912A1500D}" type="datetimeFigureOut">
              <a:rPr lang="en-GB" smtClean="0"/>
              <a:t>10/07/2018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982E1-8048-4BED-AE5D-DDB6F3F4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7651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709936"/>
            <a:ext cx="8229600" cy="1143000"/>
          </a:xfrm>
          <a:prstGeom prst="rect">
            <a:avLst/>
          </a:prstGeom>
        </p:spPr>
        <p:txBody>
          <a:bodyPr vert="horz" lIns="91423" tIns="45712" rIns="91423" bIns="45712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44352"/>
            <a:ext cx="8229600" cy="3364968"/>
          </a:xfrm>
          <a:prstGeom prst="rect">
            <a:avLst/>
          </a:prstGeom>
        </p:spPr>
        <p:txBody>
          <a:bodyPr vert="horz" lIns="91423" tIns="45712" rIns="91423" bIns="4571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79712" y="6356355"/>
            <a:ext cx="611088" cy="365125"/>
          </a:xfrm>
          <a:prstGeom prst="rect">
            <a:avLst/>
          </a:prstGeom>
        </p:spPr>
        <p:txBody>
          <a:bodyPr vert="horz" lIns="91423" tIns="45712" rIns="91423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defTabSz="914187"/>
            <a:endParaRPr lang="en-GB" dirty="0">
              <a:solidFill>
                <a:srgbClr val="009EDB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23" tIns="45712" rIns="91423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defTabSz="914187"/>
            <a:endParaRPr lang="en-GB" dirty="0">
              <a:solidFill>
                <a:srgbClr val="009EDB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23" tIns="45712" rIns="91423" bIns="457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defTabSz="914187"/>
            <a:endParaRPr lang="en-GB" dirty="0">
              <a:solidFill>
                <a:srgbClr val="009EDB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84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187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821" indent="-342821" algn="l" defTabSz="914187" rtl="0" eaLnBrk="1" latinLnBrk="0" hangingPunct="1">
        <a:spcBef>
          <a:spcPct val="20000"/>
        </a:spcBef>
        <a:buFont typeface="Arial" panose="020B0604020202020204" pitchFamily="34" charset="0"/>
        <a:buChar char="—"/>
        <a:defRPr sz="32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778" indent="-285684" algn="l" defTabSz="914187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734" indent="-228546" algn="l" defTabSz="9141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599828" indent="-228546" algn="l" defTabSz="914187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6922" indent="-228546" algn="l" defTabSz="914187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015" indent="-228546" algn="l" defTabSz="9141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10" indent="-228546" algn="l" defTabSz="9141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02" indent="-228546" algn="l" defTabSz="9141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297" indent="-228546" algn="l" defTabSz="9141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4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87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82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76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69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3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56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49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401836" y="407702"/>
            <a:ext cx="578327" cy="7100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1047041" y="572633"/>
            <a:ext cx="132159" cy="200025"/>
          </a:xfrm>
          <a:custGeom>
            <a:avLst/>
            <a:gdLst/>
            <a:ahLst/>
            <a:cxnLst/>
            <a:rect l="l" t="t" r="r" b="b"/>
            <a:pathLst>
              <a:path w="187960" h="284480">
                <a:moveTo>
                  <a:pt x="36436" y="212217"/>
                </a:moveTo>
                <a:lnTo>
                  <a:pt x="30662" y="217694"/>
                </a:lnTo>
                <a:lnTo>
                  <a:pt x="0" y="247307"/>
                </a:lnTo>
                <a:lnTo>
                  <a:pt x="20890" y="265929"/>
                </a:lnTo>
                <a:lnTo>
                  <a:pt x="43976" y="277169"/>
                </a:lnTo>
                <a:lnTo>
                  <a:pt x="67229" y="282691"/>
                </a:lnTo>
                <a:lnTo>
                  <a:pt x="88620" y="284162"/>
                </a:lnTo>
                <a:lnTo>
                  <a:pt x="123344" y="279634"/>
                </a:lnTo>
                <a:lnTo>
                  <a:pt x="155220" y="264890"/>
                </a:lnTo>
                <a:lnTo>
                  <a:pt x="176588" y="240423"/>
                </a:lnTo>
                <a:lnTo>
                  <a:pt x="89763" y="240423"/>
                </a:lnTo>
                <a:lnTo>
                  <a:pt x="73890" y="238502"/>
                </a:lnTo>
                <a:lnTo>
                  <a:pt x="59308" y="232949"/>
                </a:lnTo>
                <a:lnTo>
                  <a:pt x="46622" y="224082"/>
                </a:lnTo>
                <a:lnTo>
                  <a:pt x="36436" y="212217"/>
                </a:lnTo>
                <a:close/>
              </a:path>
              <a:path w="187960" h="284480">
                <a:moveTo>
                  <a:pt x="108457" y="0"/>
                </a:moveTo>
                <a:lnTo>
                  <a:pt x="71940" y="4835"/>
                </a:lnTo>
                <a:lnTo>
                  <a:pt x="39992" y="19710"/>
                </a:lnTo>
                <a:lnTo>
                  <a:pt x="17350" y="45177"/>
                </a:lnTo>
                <a:lnTo>
                  <a:pt x="8750" y="81788"/>
                </a:lnTo>
                <a:lnTo>
                  <a:pt x="15598" y="115372"/>
                </a:lnTo>
                <a:lnTo>
                  <a:pt x="33335" y="137236"/>
                </a:lnTo>
                <a:lnTo>
                  <a:pt x="57747" y="151089"/>
                </a:lnTo>
                <a:lnTo>
                  <a:pt x="84620" y="160642"/>
                </a:lnTo>
                <a:lnTo>
                  <a:pt x="104640" y="167555"/>
                </a:lnTo>
                <a:lnTo>
                  <a:pt x="121319" y="175802"/>
                </a:lnTo>
                <a:lnTo>
                  <a:pt x="132736" y="187188"/>
                </a:lnTo>
                <a:lnTo>
                  <a:pt x="136969" y="203517"/>
                </a:lnTo>
                <a:lnTo>
                  <a:pt x="132810" y="219399"/>
                </a:lnTo>
                <a:lnTo>
                  <a:pt x="121943" y="230962"/>
                </a:lnTo>
                <a:lnTo>
                  <a:pt x="106788" y="238028"/>
                </a:lnTo>
                <a:lnTo>
                  <a:pt x="89763" y="240423"/>
                </a:lnTo>
                <a:lnTo>
                  <a:pt x="176588" y="240423"/>
                </a:lnTo>
                <a:lnTo>
                  <a:pt x="178537" y="238192"/>
                </a:lnTo>
                <a:lnTo>
                  <a:pt x="187578" y="197802"/>
                </a:lnTo>
                <a:lnTo>
                  <a:pt x="180550" y="163727"/>
                </a:lnTo>
                <a:lnTo>
                  <a:pt x="162352" y="141536"/>
                </a:lnTo>
                <a:lnTo>
                  <a:pt x="137317" y="127463"/>
                </a:lnTo>
                <a:lnTo>
                  <a:pt x="109778" y="117741"/>
                </a:lnTo>
                <a:lnTo>
                  <a:pt x="90488" y="111161"/>
                </a:lnTo>
                <a:lnTo>
                  <a:pt x="74425" y="103454"/>
                </a:lnTo>
                <a:lnTo>
                  <a:pt x="63433" y="93042"/>
                </a:lnTo>
                <a:lnTo>
                  <a:pt x="59359" y="78346"/>
                </a:lnTo>
                <a:lnTo>
                  <a:pt x="63394" y="62166"/>
                </a:lnTo>
                <a:lnTo>
                  <a:pt x="73798" y="51471"/>
                </a:lnTo>
                <a:lnTo>
                  <a:pt x="88018" y="45565"/>
                </a:lnTo>
                <a:lnTo>
                  <a:pt x="103504" y="43751"/>
                </a:lnTo>
                <a:lnTo>
                  <a:pt x="171132" y="43751"/>
                </a:lnTo>
                <a:lnTo>
                  <a:pt x="186029" y="28054"/>
                </a:lnTo>
                <a:lnTo>
                  <a:pt x="166700" y="13882"/>
                </a:lnTo>
                <a:lnTo>
                  <a:pt x="146319" y="5326"/>
                </a:lnTo>
                <a:lnTo>
                  <a:pt x="126400" y="1120"/>
                </a:lnTo>
                <a:lnTo>
                  <a:pt x="108457" y="0"/>
                </a:lnTo>
                <a:close/>
              </a:path>
              <a:path w="187960" h="284480">
                <a:moveTo>
                  <a:pt x="171132" y="43751"/>
                </a:moveTo>
                <a:lnTo>
                  <a:pt x="103504" y="43751"/>
                </a:lnTo>
                <a:lnTo>
                  <a:pt x="118123" y="45177"/>
                </a:lnTo>
                <a:lnTo>
                  <a:pt x="131143" y="49331"/>
                </a:lnTo>
                <a:lnTo>
                  <a:pt x="142149" y="56026"/>
                </a:lnTo>
                <a:lnTo>
                  <a:pt x="150723" y="65074"/>
                </a:lnTo>
                <a:lnTo>
                  <a:pt x="171132" y="43751"/>
                </a:lnTo>
                <a:close/>
              </a:path>
            </a:pathLst>
          </a:custGeom>
          <a:solidFill>
            <a:srgbClr val="0067B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1701143" y="624964"/>
            <a:ext cx="114300" cy="146000"/>
          </a:xfrm>
          <a:custGeom>
            <a:avLst/>
            <a:gdLst/>
            <a:ahLst/>
            <a:cxnLst/>
            <a:rect l="l" t="t" r="r" b="b"/>
            <a:pathLst>
              <a:path w="162560" h="207644">
                <a:moveTo>
                  <a:pt x="32892" y="145910"/>
                </a:moveTo>
                <a:lnTo>
                  <a:pt x="0" y="176733"/>
                </a:lnTo>
                <a:lnTo>
                  <a:pt x="16235" y="191020"/>
                </a:lnTo>
                <a:lnTo>
                  <a:pt x="34585" y="200412"/>
                </a:lnTo>
                <a:lnTo>
                  <a:pt x="54863" y="205565"/>
                </a:lnTo>
                <a:lnTo>
                  <a:pt x="76885" y="207137"/>
                </a:lnTo>
                <a:lnTo>
                  <a:pt x="107163" y="203839"/>
                </a:lnTo>
                <a:lnTo>
                  <a:pt x="134521" y="193070"/>
                </a:lnTo>
                <a:lnTo>
                  <a:pt x="154331" y="173516"/>
                </a:lnTo>
                <a:lnTo>
                  <a:pt x="155196" y="170154"/>
                </a:lnTo>
                <a:lnTo>
                  <a:pt x="79755" y="170154"/>
                </a:lnTo>
                <a:lnTo>
                  <a:pt x="65379" y="168332"/>
                </a:lnTo>
                <a:lnTo>
                  <a:pt x="53238" y="163275"/>
                </a:lnTo>
                <a:lnTo>
                  <a:pt x="42640" y="155597"/>
                </a:lnTo>
                <a:lnTo>
                  <a:pt x="32892" y="145910"/>
                </a:lnTo>
                <a:close/>
              </a:path>
              <a:path w="162560" h="207644">
                <a:moveTo>
                  <a:pt x="85521" y="0"/>
                </a:moveTo>
                <a:lnTo>
                  <a:pt x="56294" y="3768"/>
                </a:lnTo>
                <a:lnTo>
                  <a:pt x="30887" y="15359"/>
                </a:lnTo>
                <a:lnTo>
                  <a:pt x="12960" y="35195"/>
                </a:lnTo>
                <a:lnTo>
                  <a:pt x="6172" y="63703"/>
                </a:lnTo>
                <a:lnTo>
                  <a:pt x="22809" y="102811"/>
                </a:lnTo>
                <a:lnTo>
                  <a:pt x="59410" y="118571"/>
                </a:lnTo>
                <a:lnTo>
                  <a:pt x="96011" y="127863"/>
                </a:lnTo>
                <a:lnTo>
                  <a:pt x="112648" y="147561"/>
                </a:lnTo>
                <a:lnTo>
                  <a:pt x="109531" y="157681"/>
                </a:lnTo>
                <a:lnTo>
                  <a:pt x="101593" y="164715"/>
                </a:lnTo>
                <a:lnTo>
                  <a:pt x="90960" y="168821"/>
                </a:lnTo>
                <a:lnTo>
                  <a:pt x="79755" y="170154"/>
                </a:lnTo>
                <a:lnTo>
                  <a:pt x="155196" y="170154"/>
                </a:lnTo>
                <a:lnTo>
                  <a:pt x="161963" y="143865"/>
                </a:lnTo>
                <a:lnTo>
                  <a:pt x="145326" y="103372"/>
                </a:lnTo>
                <a:lnTo>
                  <a:pt x="108724" y="86575"/>
                </a:lnTo>
                <a:lnTo>
                  <a:pt x="72123" y="77560"/>
                </a:lnTo>
                <a:lnTo>
                  <a:pt x="55486" y="60413"/>
                </a:lnTo>
                <a:lnTo>
                  <a:pt x="58142" y="50895"/>
                </a:lnTo>
                <a:lnTo>
                  <a:pt x="64952" y="44386"/>
                </a:lnTo>
                <a:lnTo>
                  <a:pt x="74233" y="40643"/>
                </a:lnTo>
                <a:lnTo>
                  <a:pt x="84277" y="39446"/>
                </a:lnTo>
                <a:lnTo>
                  <a:pt x="145301" y="39446"/>
                </a:lnTo>
                <a:lnTo>
                  <a:pt x="155790" y="30010"/>
                </a:lnTo>
                <a:lnTo>
                  <a:pt x="141750" y="16132"/>
                </a:lnTo>
                <a:lnTo>
                  <a:pt x="124504" y="6837"/>
                </a:lnTo>
                <a:lnTo>
                  <a:pt x="105334" y="1626"/>
                </a:lnTo>
                <a:lnTo>
                  <a:pt x="85521" y="0"/>
                </a:lnTo>
                <a:close/>
              </a:path>
              <a:path w="162560" h="207644">
                <a:moveTo>
                  <a:pt x="145301" y="39446"/>
                </a:moveTo>
                <a:lnTo>
                  <a:pt x="84277" y="39446"/>
                </a:lnTo>
                <a:lnTo>
                  <a:pt x="96089" y="40744"/>
                </a:lnTo>
                <a:lnTo>
                  <a:pt x="106365" y="44588"/>
                </a:lnTo>
                <a:lnTo>
                  <a:pt x="115260" y="50901"/>
                </a:lnTo>
                <a:lnTo>
                  <a:pt x="122910" y="59588"/>
                </a:lnTo>
                <a:lnTo>
                  <a:pt x="145301" y="39446"/>
                </a:lnTo>
                <a:close/>
              </a:path>
            </a:pathLst>
          </a:custGeom>
          <a:solidFill>
            <a:srgbClr val="0067B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1505852" y="827401"/>
            <a:ext cx="140643" cy="146000"/>
          </a:xfrm>
          <a:custGeom>
            <a:avLst/>
            <a:gdLst/>
            <a:ahLst/>
            <a:cxnLst/>
            <a:rect l="l" t="t" r="r" b="b"/>
            <a:pathLst>
              <a:path w="200025" h="207644">
                <a:moveTo>
                  <a:pt x="107289" y="0"/>
                </a:moveTo>
                <a:lnTo>
                  <a:pt x="65376" y="7454"/>
                </a:lnTo>
                <a:lnTo>
                  <a:pt x="31289" y="28511"/>
                </a:lnTo>
                <a:lnTo>
                  <a:pt x="8380" y="61207"/>
                </a:lnTo>
                <a:lnTo>
                  <a:pt x="0" y="103581"/>
                </a:lnTo>
                <a:lnTo>
                  <a:pt x="8380" y="145947"/>
                </a:lnTo>
                <a:lnTo>
                  <a:pt x="31289" y="178639"/>
                </a:lnTo>
                <a:lnTo>
                  <a:pt x="65376" y="199694"/>
                </a:lnTo>
                <a:lnTo>
                  <a:pt x="107289" y="207149"/>
                </a:lnTo>
                <a:lnTo>
                  <a:pt x="130254" y="204972"/>
                </a:lnTo>
                <a:lnTo>
                  <a:pt x="152066" y="198054"/>
                </a:lnTo>
                <a:lnTo>
                  <a:pt x="172340" y="185820"/>
                </a:lnTo>
                <a:lnTo>
                  <a:pt x="190690" y="167690"/>
                </a:lnTo>
                <a:lnTo>
                  <a:pt x="102361" y="167690"/>
                </a:lnTo>
                <a:lnTo>
                  <a:pt x="82920" y="164474"/>
                </a:lnTo>
                <a:lnTo>
                  <a:pt x="66748" y="155209"/>
                </a:lnTo>
                <a:lnTo>
                  <a:pt x="55123" y="140473"/>
                </a:lnTo>
                <a:lnTo>
                  <a:pt x="49326" y="120840"/>
                </a:lnTo>
                <a:lnTo>
                  <a:pt x="199745" y="120840"/>
                </a:lnTo>
                <a:lnTo>
                  <a:pt x="199745" y="107276"/>
                </a:lnTo>
                <a:lnTo>
                  <a:pt x="196307" y="83832"/>
                </a:lnTo>
                <a:lnTo>
                  <a:pt x="49326" y="83832"/>
                </a:lnTo>
                <a:lnTo>
                  <a:pt x="55061" y="65786"/>
                </a:lnTo>
                <a:lnTo>
                  <a:pt x="66160" y="50884"/>
                </a:lnTo>
                <a:lnTo>
                  <a:pt x="81584" y="40746"/>
                </a:lnTo>
                <a:lnTo>
                  <a:pt x="100291" y="36995"/>
                </a:lnTo>
                <a:lnTo>
                  <a:pt x="179265" y="36995"/>
                </a:lnTo>
                <a:lnTo>
                  <a:pt x="174163" y="27897"/>
                </a:lnTo>
                <a:lnTo>
                  <a:pt x="144961" y="7109"/>
                </a:lnTo>
                <a:lnTo>
                  <a:pt x="107289" y="0"/>
                </a:lnTo>
                <a:close/>
              </a:path>
              <a:path w="200025" h="207644">
                <a:moveTo>
                  <a:pt x="155384" y="140969"/>
                </a:moveTo>
                <a:lnTo>
                  <a:pt x="145369" y="151563"/>
                </a:lnTo>
                <a:lnTo>
                  <a:pt x="133497" y="160035"/>
                </a:lnTo>
                <a:lnTo>
                  <a:pt x="119313" y="165655"/>
                </a:lnTo>
                <a:lnTo>
                  <a:pt x="102361" y="167690"/>
                </a:lnTo>
                <a:lnTo>
                  <a:pt x="190690" y="167690"/>
                </a:lnTo>
                <a:lnTo>
                  <a:pt x="155384" y="140969"/>
                </a:lnTo>
                <a:close/>
              </a:path>
              <a:path w="200025" h="207644">
                <a:moveTo>
                  <a:pt x="179265" y="36995"/>
                </a:moveTo>
                <a:lnTo>
                  <a:pt x="100291" y="36995"/>
                </a:lnTo>
                <a:lnTo>
                  <a:pt x="121065" y="40252"/>
                </a:lnTo>
                <a:lnTo>
                  <a:pt x="136756" y="49612"/>
                </a:lnTo>
                <a:lnTo>
                  <a:pt x="146747" y="64373"/>
                </a:lnTo>
                <a:lnTo>
                  <a:pt x="150418" y="83832"/>
                </a:lnTo>
                <a:lnTo>
                  <a:pt x="196307" y="83832"/>
                </a:lnTo>
                <a:lnTo>
                  <a:pt x="193041" y="61555"/>
                </a:lnTo>
                <a:lnTo>
                  <a:pt x="179265" y="36995"/>
                </a:lnTo>
                <a:close/>
              </a:path>
            </a:pathLst>
          </a:custGeom>
          <a:solidFill>
            <a:srgbClr val="0067B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1565263" y="588266"/>
            <a:ext cx="73223" cy="182612"/>
          </a:xfrm>
          <a:custGeom>
            <a:avLst/>
            <a:gdLst/>
            <a:ahLst/>
            <a:cxnLst/>
            <a:rect l="l" t="t" r="r" b="b"/>
            <a:pathLst>
              <a:path w="104139" h="259715">
                <a:moveTo>
                  <a:pt x="49314" y="0"/>
                </a:moveTo>
                <a:lnTo>
                  <a:pt x="21183" y="0"/>
                </a:lnTo>
                <a:lnTo>
                  <a:pt x="12923" y="1665"/>
                </a:lnTo>
                <a:lnTo>
                  <a:pt x="6191" y="6208"/>
                </a:lnTo>
                <a:lnTo>
                  <a:pt x="1659" y="12949"/>
                </a:lnTo>
                <a:lnTo>
                  <a:pt x="0" y="21209"/>
                </a:lnTo>
                <a:lnTo>
                  <a:pt x="0" y="189458"/>
                </a:lnTo>
                <a:lnTo>
                  <a:pt x="2740" y="219975"/>
                </a:lnTo>
                <a:lnTo>
                  <a:pt x="12685" y="241817"/>
                </a:lnTo>
                <a:lnTo>
                  <a:pt x="32420" y="254948"/>
                </a:lnTo>
                <a:lnTo>
                  <a:pt x="64528" y="259334"/>
                </a:lnTo>
                <a:lnTo>
                  <a:pt x="74038" y="259002"/>
                </a:lnTo>
                <a:lnTo>
                  <a:pt x="84510" y="257903"/>
                </a:lnTo>
                <a:lnTo>
                  <a:pt x="94752" y="255878"/>
                </a:lnTo>
                <a:lnTo>
                  <a:pt x="103568" y="252768"/>
                </a:lnTo>
                <a:lnTo>
                  <a:pt x="103568" y="217411"/>
                </a:lnTo>
                <a:lnTo>
                  <a:pt x="76847" y="217411"/>
                </a:lnTo>
                <a:lnTo>
                  <a:pt x="63356" y="215178"/>
                </a:lnTo>
                <a:lnTo>
                  <a:pt x="54913" y="208786"/>
                </a:lnTo>
                <a:lnTo>
                  <a:pt x="50553" y="198696"/>
                </a:lnTo>
                <a:lnTo>
                  <a:pt x="49314" y="185369"/>
                </a:lnTo>
                <a:lnTo>
                  <a:pt x="49314" y="99060"/>
                </a:lnTo>
                <a:lnTo>
                  <a:pt x="82334" y="99021"/>
                </a:lnTo>
                <a:lnTo>
                  <a:pt x="90602" y="97354"/>
                </a:lnTo>
                <a:lnTo>
                  <a:pt x="97351" y="92810"/>
                </a:lnTo>
                <a:lnTo>
                  <a:pt x="101900" y="86072"/>
                </a:lnTo>
                <a:lnTo>
                  <a:pt x="103568" y="77825"/>
                </a:lnTo>
                <a:lnTo>
                  <a:pt x="103568" y="57124"/>
                </a:lnTo>
                <a:lnTo>
                  <a:pt x="49314" y="57124"/>
                </a:lnTo>
                <a:lnTo>
                  <a:pt x="49314" y="0"/>
                </a:lnTo>
                <a:close/>
              </a:path>
              <a:path w="104139" h="259715">
                <a:moveTo>
                  <a:pt x="103568" y="211251"/>
                </a:moveTo>
                <a:lnTo>
                  <a:pt x="97998" y="214121"/>
                </a:lnTo>
                <a:lnTo>
                  <a:pt x="91127" y="216027"/>
                </a:lnTo>
                <a:lnTo>
                  <a:pt x="83796" y="217084"/>
                </a:lnTo>
                <a:lnTo>
                  <a:pt x="76847" y="217411"/>
                </a:lnTo>
                <a:lnTo>
                  <a:pt x="103568" y="217411"/>
                </a:lnTo>
                <a:lnTo>
                  <a:pt x="103568" y="211251"/>
                </a:lnTo>
                <a:close/>
              </a:path>
            </a:pathLst>
          </a:custGeom>
          <a:solidFill>
            <a:srgbClr val="0067B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1427769" y="790698"/>
            <a:ext cx="73223" cy="182612"/>
          </a:xfrm>
          <a:custGeom>
            <a:avLst/>
            <a:gdLst/>
            <a:ahLst/>
            <a:cxnLst/>
            <a:rect l="l" t="t" r="r" b="b"/>
            <a:pathLst>
              <a:path w="104139" h="259715">
                <a:moveTo>
                  <a:pt x="49314" y="0"/>
                </a:moveTo>
                <a:lnTo>
                  <a:pt x="21221" y="0"/>
                </a:lnTo>
                <a:lnTo>
                  <a:pt x="12949" y="1663"/>
                </a:lnTo>
                <a:lnTo>
                  <a:pt x="6205" y="6202"/>
                </a:lnTo>
                <a:lnTo>
                  <a:pt x="1663" y="12939"/>
                </a:lnTo>
                <a:lnTo>
                  <a:pt x="0" y="21196"/>
                </a:lnTo>
                <a:lnTo>
                  <a:pt x="0" y="189458"/>
                </a:lnTo>
                <a:lnTo>
                  <a:pt x="2744" y="219977"/>
                </a:lnTo>
                <a:lnTo>
                  <a:pt x="12698" y="241823"/>
                </a:lnTo>
                <a:lnTo>
                  <a:pt x="32441" y="254959"/>
                </a:lnTo>
                <a:lnTo>
                  <a:pt x="64554" y="259346"/>
                </a:lnTo>
                <a:lnTo>
                  <a:pt x="74050" y="259013"/>
                </a:lnTo>
                <a:lnTo>
                  <a:pt x="84518" y="257910"/>
                </a:lnTo>
                <a:lnTo>
                  <a:pt x="94757" y="255880"/>
                </a:lnTo>
                <a:lnTo>
                  <a:pt x="103568" y="252768"/>
                </a:lnTo>
                <a:lnTo>
                  <a:pt x="103568" y="217411"/>
                </a:lnTo>
                <a:lnTo>
                  <a:pt x="76873" y="217411"/>
                </a:lnTo>
                <a:lnTo>
                  <a:pt x="63367" y="215178"/>
                </a:lnTo>
                <a:lnTo>
                  <a:pt x="54916" y="208786"/>
                </a:lnTo>
                <a:lnTo>
                  <a:pt x="50553" y="198696"/>
                </a:lnTo>
                <a:lnTo>
                  <a:pt x="49314" y="185369"/>
                </a:lnTo>
                <a:lnTo>
                  <a:pt x="49314" y="99060"/>
                </a:lnTo>
                <a:lnTo>
                  <a:pt x="82384" y="99021"/>
                </a:lnTo>
                <a:lnTo>
                  <a:pt x="90634" y="97343"/>
                </a:lnTo>
                <a:lnTo>
                  <a:pt x="97367" y="92797"/>
                </a:lnTo>
                <a:lnTo>
                  <a:pt x="101905" y="86057"/>
                </a:lnTo>
                <a:lnTo>
                  <a:pt x="103568" y="77800"/>
                </a:lnTo>
                <a:lnTo>
                  <a:pt x="103568" y="57137"/>
                </a:lnTo>
                <a:lnTo>
                  <a:pt x="49314" y="57137"/>
                </a:lnTo>
                <a:lnTo>
                  <a:pt x="49314" y="0"/>
                </a:lnTo>
                <a:close/>
              </a:path>
              <a:path w="104139" h="259715">
                <a:moveTo>
                  <a:pt x="103568" y="211251"/>
                </a:moveTo>
                <a:lnTo>
                  <a:pt x="98022" y="214121"/>
                </a:lnTo>
                <a:lnTo>
                  <a:pt x="91154" y="216027"/>
                </a:lnTo>
                <a:lnTo>
                  <a:pt x="83819" y="217084"/>
                </a:lnTo>
                <a:lnTo>
                  <a:pt x="76873" y="217411"/>
                </a:lnTo>
                <a:lnTo>
                  <a:pt x="103568" y="217411"/>
                </a:lnTo>
                <a:lnTo>
                  <a:pt x="103568" y="211251"/>
                </a:lnTo>
                <a:close/>
              </a:path>
            </a:pathLst>
          </a:custGeom>
          <a:solidFill>
            <a:srgbClr val="0067B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1475957" y="588266"/>
            <a:ext cx="73223" cy="182612"/>
          </a:xfrm>
          <a:custGeom>
            <a:avLst/>
            <a:gdLst/>
            <a:ahLst/>
            <a:cxnLst/>
            <a:rect l="l" t="t" r="r" b="b"/>
            <a:pathLst>
              <a:path w="104139" h="259715">
                <a:moveTo>
                  <a:pt x="49314" y="0"/>
                </a:moveTo>
                <a:lnTo>
                  <a:pt x="21196" y="0"/>
                </a:lnTo>
                <a:lnTo>
                  <a:pt x="12933" y="1665"/>
                </a:lnTo>
                <a:lnTo>
                  <a:pt x="6197" y="6208"/>
                </a:lnTo>
                <a:lnTo>
                  <a:pt x="1661" y="12949"/>
                </a:lnTo>
                <a:lnTo>
                  <a:pt x="0" y="21209"/>
                </a:lnTo>
                <a:lnTo>
                  <a:pt x="0" y="189458"/>
                </a:lnTo>
                <a:lnTo>
                  <a:pt x="2744" y="219975"/>
                </a:lnTo>
                <a:lnTo>
                  <a:pt x="12698" y="241817"/>
                </a:lnTo>
                <a:lnTo>
                  <a:pt x="32441" y="254948"/>
                </a:lnTo>
                <a:lnTo>
                  <a:pt x="64554" y="259334"/>
                </a:lnTo>
                <a:lnTo>
                  <a:pt x="74056" y="259002"/>
                </a:lnTo>
                <a:lnTo>
                  <a:pt x="84526" y="257903"/>
                </a:lnTo>
                <a:lnTo>
                  <a:pt x="94770" y="255878"/>
                </a:lnTo>
                <a:lnTo>
                  <a:pt x="103593" y="252768"/>
                </a:lnTo>
                <a:lnTo>
                  <a:pt x="103593" y="217411"/>
                </a:lnTo>
                <a:lnTo>
                  <a:pt x="76847" y="217411"/>
                </a:lnTo>
                <a:lnTo>
                  <a:pt x="63356" y="215178"/>
                </a:lnTo>
                <a:lnTo>
                  <a:pt x="54913" y="208786"/>
                </a:lnTo>
                <a:lnTo>
                  <a:pt x="50553" y="198696"/>
                </a:lnTo>
                <a:lnTo>
                  <a:pt x="49314" y="185369"/>
                </a:lnTo>
                <a:lnTo>
                  <a:pt x="49314" y="99060"/>
                </a:lnTo>
                <a:lnTo>
                  <a:pt x="82359" y="99021"/>
                </a:lnTo>
                <a:lnTo>
                  <a:pt x="90627" y="97354"/>
                </a:lnTo>
                <a:lnTo>
                  <a:pt x="97377" y="92810"/>
                </a:lnTo>
                <a:lnTo>
                  <a:pt x="101926" y="86072"/>
                </a:lnTo>
                <a:lnTo>
                  <a:pt x="103593" y="77825"/>
                </a:lnTo>
                <a:lnTo>
                  <a:pt x="103593" y="57124"/>
                </a:lnTo>
                <a:lnTo>
                  <a:pt x="49314" y="57124"/>
                </a:lnTo>
                <a:lnTo>
                  <a:pt x="49314" y="0"/>
                </a:lnTo>
                <a:close/>
              </a:path>
              <a:path w="104139" h="259715">
                <a:moveTo>
                  <a:pt x="103593" y="211251"/>
                </a:moveTo>
                <a:lnTo>
                  <a:pt x="98027" y="214121"/>
                </a:lnTo>
                <a:lnTo>
                  <a:pt x="91149" y="216027"/>
                </a:lnTo>
                <a:lnTo>
                  <a:pt x="83807" y="217084"/>
                </a:lnTo>
                <a:lnTo>
                  <a:pt x="76847" y="217411"/>
                </a:lnTo>
                <a:lnTo>
                  <a:pt x="103593" y="217411"/>
                </a:lnTo>
                <a:lnTo>
                  <a:pt x="103593" y="211251"/>
                </a:lnTo>
                <a:close/>
              </a:path>
            </a:pathLst>
          </a:custGeom>
          <a:solidFill>
            <a:srgbClr val="0067B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1827745" y="566556"/>
            <a:ext cx="126802" cy="200918"/>
          </a:xfrm>
          <a:custGeom>
            <a:avLst/>
            <a:gdLst/>
            <a:ahLst/>
            <a:cxnLst/>
            <a:rect l="l" t="t" r="r" b="b"/>
            <a:pathLst>
              <a:path w="180339" h="285750">
                <a:moveTo>
                  <a:pt x="49326" y="0"/>
                </a:moveTo>
                <a:lnTo>
                  <a:pt x="6184" y="6208"/>
                </a:lnTo>
                <a:lnTo>
                  <a:pt x="0" y="21208"/>
                </a:lnTo>
                <a:lnTo>
                  <a:pt x="12" y="285280"/>
                </a:lnTo>
                <a:lnTo>
                  <a:pt x="28130" y="285280"/>
                </a:lnTo>
                <a:lnTo>
                  <a:pt x="36398" y="283607"/>
                </a:lnTo>
                <a:lnTo>
                  <a:pt x="43130" y="279061"/>
                </a:lnTo>
                <a:lnTo>
                  <a:pt x="47664" y="272323"/>
                </a:lnTo>
                <a:lnTo>
                  <a:pt x="49326" y="264071"/>
                </a:lnTo>
                <a:lnTo>
                  <a:pt x="49326" y="177609"/>
                </a:lnTo>
                <a:lnTo>
                  <a:pt x="51827" y="158671"/>
                </a:lnTo>
                <a:lnTo>
                  <a:pt x="59763" y="142665"/>
                </a:lnTo>
                <a:lnTo>
                  <a:pt x="73779" y="131593"/>
                </a:lnTo>
                <a:lnTo>
                  <a:pt x="94526" y="127457"/>
                </a:lnTo>
                <a:lnTo>
                  <a:pt x="174194" y="127457"/>
                </a:lnTo>
                <a:lnTo>
                  <a:pt x="168281" y="115531"/>
                </a:lnTo>
                <a:lnTo>
                  <a:pt x="49326" y="115531"/>
                </a:lnTo>
                <a:lnTo>
                  <a:pt x="49326" y="0"/>
                </a:lnTo>
                <a:close/>
              </a:path>
              <a:path w="180339" h="285750">
                <a:moveTo>
                  <a:pt x="174194" y="127457"/>
                </a:moveTo>
                <a:lnTo>
                  <a:pt x="94526" y="127457"/>
                </a:lnTo>
                <a:lnTo>
                  <a:pt x="114758" y="133451"/>
                </a:lnTo>
                <a:lnTo>
                  <a:pt x="125576" y="148270"/>
                </a:lnTo>
                <a:lnTo>
                  <a:pt x="129914" y="167174"/>
                </a:lnTo>
                <a:lnTo>
                  <a:pt x="130708" y="185419"/>
                </a:lnTo>
                <a:lnTo>
                  <a:pt x="130708" y="285280"/>
                </a:lnTo>
                <a:lnTo>
                  <a:pt x="158826" y="285280"/>
                </a:lnTo>
                <a:lnTo>
                  <a:pt x="167085" y="283607"/>
                </a:lnTo>
                <a:lnTo>
                  <a:pt x="173826" y="279061"/>
                </a:lnTo>
                <a:lnTo>
                  <a:pt x="178369" y="272323"/>
                </a:lnTo>
                <a:lnTo>
                  <a:pt x="180035" y="264071"/>
                </a:lnTo>
                <a:lnTo>
                  <a:pt x="180035" y="160731"/>
                </a:lnTo>
                <a:lnTo>
                  <a:pt x="176245" y="131593"/>
                </a:lnTo>
                <a:lnTo>
                  <a:pt x="174194" y="127457"/>
                </a:lnTo>
                <a:close/>
              </a:path>
              <a:path w="180339" h="285750">
                <a:moveTo>
                  <a:pt x="108102" y="83070"/>
                </a:moveTo>
                <a:lnTo>
                  <a:pt x="87314" y="85831"/>
                </a:lnTo>
                <a:lnTo>
                  <a:pt x="70650" y="93138"/>
                </a:lnTo>
                <a:lnTo>
                  <a:pt x="58224" y="103526"/>
                </a:lnTo>
                <a:lnTo>
                  <a:pt x="50152" y="115531"/>
                </a:lnTo>
                <a:lnTo>
                  <a:pt x="168281" y="115531"/>
                </a:lnTo>
                <a:lnTo>
                  <a:pt x="163952" y="106799"/>
                </a:lnTo>
                <a:lnTo>
                  <a:pt x="141710" y="89541"/>
                </a:lnTo>
                <a:lnTo>
                  <a:pt x="108102" y="83070"/>
                </a:lnTo>
                <a:close/>
              </a:path>
            </a:pathLst>
          </a:custGeom>
          <a:solidFill>
            <a:srgbClr val="0067B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1663369" y="827400"/>
            <a:ext cx="88850" cy="142429"/>
          </a:xfrm>
          <a:custGeom>
            <a:avLst/>
            <a:gdLst/>
            <a:ahLst/>
            <a:cxnLst/>
            <a:rect l="l" t="t" r="r" b="b"/>
            <a:pathLst>
              <a:path w="126364" h="202565">
                <a:moveTo>
                  <a:pt x="49339" y="4940"/>
                </a:moveTo>
                <a:lnTo>
                  <a:pt x="21221" y="4940"/>
                </a:lnTo>
                <a:lnTo>
                  <a:pt x="12955" y="6603"/>
                </a:lnTo>
                <a:lnTo>
                  <a:pt x="6210" y="11142"/>
                </a:lnTo>
                <a:lnTo>
                  <a:pt x="1665" y="17879"/>
                </a:lnTo>
                <a:lnTo>
                  <a:pt x="0" y="26136"/>
                </a:lnTo>
                <a:lnTo>
                  <a:pt x="0" y="202209"/>
                </a:lnTo>
                <a:lnTo>
                  <a:pt x="28168" y="202209"/>
                </a:lnTo>
                <a:lnTo>
                  <a:pt x="36417" y="200542"/>
                </a:lnTo>
                <a:lnTo>
                  <a:pt x="43159" y="195997"/>
                </a:lnTo>
                <a:lnTo>
                  <a:pt x="47708" y="189259"/>
                </a:lnTo>
                <a:lnTo>
                  <a:pt x="49377" y="181013"/>
                </a:lnTo>
                <a:lnTo>
                  <a:pt x="49339" y="96570"/>
                </a:lnTo>
                <a:lnTo>
                  <a:pt x="51089" y="84306"/>
                </a:lnTo>
                <a:lnTo>
                  <a:pt x="58423" y="67714"/>
                </a:lnTo>
                <a:lnTo>
                  <a:pt x="74467" y="53120"/>
                </a:lnTo>
                <a:lnTo>
                  <a:pt x="102349" y="46850"/>
                </a:lnTo>
                <a:lnTo>
                  <a:pt x="126174" y="46850"/>
                </a:lnTo>
                <a:lnTo>
                  <a:pt x="126174" y="36156"/>
                </a:lnTo>
                <a:lnTo>
                  <a:pt x="49339" y="36156"/>
                </a:lnTo>
                <a:lnTo>
                  <a:pt x="49339" y="4940"/>
                </a:lnTo>
                <a:close/>
              </a:path>
              <a:path w="126364" h="202565">
                <a:moveTo>
                  <a:pt x="126174" y="46850"/>
                </a:moveTo>
                <a:lnTo>
                  <a:pt x="110147" y="46850"/>
                </a:lnTo>
                <a:lnTo>
                  <a:pt x="117944" y="48501"/>
                </a:lnTo>
                <a:lnTo>
                  <a:pt x="126174" y="50546"/>
                </a:lnTo>
                <a:lnTo>
                  <a:pt x="126174" y="46850"/>
                </a:lnTo>
                <a:close/>
              </a:path>
              <a:path w="126364" h="202565">
                <a:moveTo>
                  <a:pt x="114681" y="0"/>
                </a:moveTo>
                <a:lnTo>
                  <a:pt x="108508" y="0"/>
                </a:lnTo>
                <a:lnTo>
                  <a:pt x="89966" y="2470"/>
                </a:lnTo>
                <a:lnTo>
                  <a:pt x="73620" y="9601"/>
                </a:lnTo>
                <a:lnTo>
                  <a:pt x="60129" y="20970"/>
                </a:lnTo>
                <a:lnTo>
                  <a:pt x="50152" y="36156"/>
                </a:lnTo>
                <a:lnTo>
                  <a:pt x="126174" y="36156"/>
                </a:lnTo>
                <a:lnTo>
                  <a:pt x="126174" y="2870"/>
                </a:lnTo>
                <a:lnTo>
                  <a:pt x="120446" y="1231"/>
                </a:lnTo>
                <a:lnTo>
                  <a:pt x="114681" y="0"/>
                </a:lnTo>
                <a:close/>
              </a:path>
            </a:pathLst>
          </a:custGeom>
          <a:solidFill>
            <a:srgbClr val="0067B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1653845" y="628417"/>
            <a:ext cx="34826" cy="138857"/>
          </a:xfrm>
          <a:custGeom>
            <a:avLst/>
            <a:gdLst/>
            <a:ahLst/>
            <a:cxnLst/>
            <a:rect l="l" t="t" r="r" b="b"/>
            <a:pathLst>
              <a:path w="49530" h="197484">
                <a:moveTo>
                  <a:pt x="21234" y="0"/>
                </a:moveTo>
                <a:lnTo>
                  <a:pt x="12965" y="1668"/>
                </a:lnTo>
                <a:lnTo>
                  <a:pt x="6216" y="6207"/>
                </a:lnTo>
                <a:lnTo>
                  <a:pt x="1667" y="12940"/>
                </a:lnTo>
                <a:lnTo>
                  <a:pt x="0" y="21196"/>
                </a:lnTo>
                <a:lnTo>
                  <a:pt x="0" y="197230"/>
                </a:lnTo>
                <a:lnTo>
                  <a:pt x="28155" y="197269"/>
                </a:lnTo>
                <a:lnTo>
                  <a:pt x="36425" y="195592"/>
                </a:lnTo>
                <a:lnTo>
                  <a:pt x="43165" y="191050"/>
                </a:lnTo>
                <a:lnTo>
                  <a:pt x="47702" y="184315"/>
                </a:lnTo>
                <a:lnTo>
                  <a:pt x="49364" y="176060"/>
                </a:lnTo>
                <a:lnTo>
                  <a:pt x="49390" y="12"/>
                </a:lnTo>
                <a:lnTo>
                  <a:pt x="21234" y="0"/>
                </a:lnTo>
                <a:close/>
              </a:path>
            </a:pathLst>
          </a:custGeom>
          <a:solidFill>
            <a:srgbClr val="0067B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1651216" y="566554"/>
            <a:ext cx="44202" cy="44202"/>
          </a:xfrm>
          <a:custGeom>
            <a:avLst/>
            <a:gdLst/>
            <a:ahLst/>
            <a:cxnLst/>
            <a:rect l="l" t="t" r="r" b="b"/>
            <a:pathLst>
              <a:path w="62864" h="62865">
                <a:moveTo>
                  <a:pt x="31216" y="0"/>
                </a:moveTo>
                <a:lnTo>
                  <a:pt x="19068" y="2452"/>
                </a:lnTo>
                <a:lnTo>
                  <a:pt x="9145" y="9139"/>
                </a:lnTo>
                <a:lnTo>
                  <a:pt x="2454" y="19057"/>
                </a:lnTo>
                <a:lnTo>
                  <a:pt x="0" y="31203"/>
                </a:lnTo>
                <a:lnTo>
                  <a:pt x="2454" y="43350"/>
                </a:lnTo>
                <a:lnTo>
                  <a:pt x="9145" y="53268"/>
                </a:lnTo>
                <a:lnTo>
                  <a:pt x="19068" y="59955"/>
                </a:lnTo>
                <a:lnTo>
                  <a:pt x="31216" y="62407"/>
                </a:lnTo>
                <a:lnTo>
                  <a:pt x="43359" y="59955"/>
                </a:lnTo>
                <a:lnTo>
                  <a:pt x="53282" y="53268"/>
                </a:lnTo>
                <a:lnTo>
                  <a:pt x="59977" y="43350"/>
                </a:lnTo>
                <a:lnTo>
                  <a:pt x="62433" y="31203"/>
                </a:lnTo>
                <a:lnTo>
                  <a:pt x="59977" y="19057"/>
                </a:lnTo>
                <a:lnTo>
                  <a:pt x="53282" y="9139"/>
                </a:lnTo>
                <a:lnTo>
                  <a:pt x="43359" y="2452"/>
                </a:lnTo>
                <a:lnTo>
                  <a:pt x="31216" y="0"/>
                </a:lnTo>
                <a:close/>
              </a:path>
            </a:pathLst>
          </a:custGeom>
          <a:solidFill>
            <a:srgbClr val="0067B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1316191" y="624941"/>
            <a:ext cx="146000" cy="146000"/>
          </a:xfrm>
          <a:custGeom>
            <a:avLst/>
            <a:gdLst/>
            <a:ahLst/>
            <a:cxnLst/>
            <a:rect l="l" t="t" r="r" b="b"/>
            <a:pathLst>
              <a:path w="207644" h="207644">
                <a:moveTo>
                  <a:pt x="103632" y="0"/>
                </a:moveTo>
                <a:lnTo>
                  <a:pt x="63291" y="8141"/>
                </a:lnTo>
                <a:lnTo>
                  <a:pt x="30351" y="30343"/>
                </a:lnTo>
                <a:lnTo>
                  <a:pt x="8143" y="63275"/>
                </a:lnTo>
                <a:lnTo>
                  <a:pt x="0" y="103606"/>
                </a:lnTo>
                <a:lnTo>
                  <a:pt x="8143" y="143944"/>
                </a:lnTo>
                <a:lnTo>
                  <a:pt x="30351" y="176880"/>
                </a:lnTo>
                <a:lnTo>
                  <a:pt x="63291" y="199084"/>
                </a:lnTo>
                <a:lnTo>
                  <a:pt x="103632" y="207225"/>
                </a:lnTo>
                <a:lnTo>
                  <a:pt x="143953" y="199084"/>
                </a:lnTo>
                <a:lnTo>
                  <a:pt x="176877" y="176880"/>
                </a:lnTo>
                <a:lnTo>
                  <a:pt x="186554" y="162521"/>
                </a:lnTo>
                <a:lnTo>
                  <a:pt x="105244" y="162521"/>
                </a:lnTo>
                <a:lnTo>
                  <a:pt x="82310" y="157893"/>
                </a:lnTo>
                <a:lnTo>
                  <a:pt x="63579" y="145270"/>
                </a:lnTo>
                <a:lnTo>
                  <a:pt x="50948" y="126544"/>
                </a:lnTo>
                <a:lnTo>
                  <a:pt x="46316" y="103606"/>
                </a:lnTo>
                <a:lnTo>
                  <a:pt x="50948" y="80679"/>
                </a:lnTo>
                <a:lnTo>
                  <a:pt x="63579" y="61952"/>
                </a:lnTo>
                <a:lnTo>
                  <a:pt x="82310" y="49323"/>
                </a:lnTo>
                <a:lnTo>
                  <a:pt x="105244" y="44691"/>
                </a:lnTo>
                <a:lnTo>
                  <a:pt x="186548" y="44691"/>
                </a:lnTo>
                <a:lnTo>
                  <a:pt x="176877" y="30343"/>
                </a:lnTo>
                <a:lnTo>
                  <a:pt x="143953" y="8141"/>
                </a:lnTo>
                <a:lnTo>
                  <a:pt x="103632" y="0"/>
                </a:lnTo>
                <a:close/>
              </a:path>
              <a:path w="207644" h="207644">
                <a:moveTo>
                  <a:pt x="186548" y="44691"/>
                </a:moveTo>
                <a:lnTo>
                  <a:pt x="105244" y="44691"/>
                </a:lnTo>
                <a:lnTo>
                  <a:pt x="128180" y="49323"/>
                </a:lnTo>
                <a:lnTo>
                  <a:pt x="146902" y="61952"/>
                </a:lnTo>
                <a:lnTo>
                  <a:pt x="159521" y="80679"/>
                </a:lnTo>
                <a:lnTo>
                  <a:pt x="164147" y="103606"/>
                </a:lnTo>
                <a:lnTo>
                  <a:pt x="159521" y="126544"/>
                </a:lnTo>
                <a:lnTo>
                  <a:pt x="146902" y="145270"/>
                </a:lnTo>
                <a:lnTo>
                  <a:pt x="128180" y="157893"/>
                </a:lnTo>
                <a:lnTo>
                  <a:pt x="105244" y="162521"/>
                </a:lnTo>
                <a:lnTo>
                  <a:pt x="186554" y="162521"/>
                </a:lnTo>
                <a:lnTo>
                  <a:pt x="199074" y="143944"/>
                </a:lnTo>
                <a:lnTo>
                  <a:pt x="207213" y="103606"/>
                </a:lnTo>
                <a:lnTo>
                  <a:pt x="199074" y="63275"/>
                </a:lnTo>
                <a:lnTo>
                  <a:pt x="186548" y="44691"/>
                </a:lnTo>
                <a:close/>
              </a:path>
            </a:pathLst>
          </a:custGeom>
          <a:solidFill>
            <a:srgbClr val="0067B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18"/>
          <p:cNvSpPr/>
          <p:nvPr/>
        </p:nvSpPr>
        <p:spPr>
          <a:xfrm>
            <a:off x="1190120" y="624941"/>
            <a:ext cx="125016" cy="146000"/>
          </a:xfrm>
          <a:custGeom>
            <a:avLst/>
            <a:gdLst/>
            <a:ahLst/>
            <a:cxnLst/>
            <a:rect l="l" t="t" r="r" b="b"/>
            <a:pathLst>
              <a:path w="177800" h="207644">
                <a:moveTo>
                  <a:pt x="103619" y="0"/>
                </a:moveTo>
                <a:lnTo>
                  <a:pt x="63286" y="8141"/>
                </a:lnTo>
                <a:lnTo>
                  <a:pt x="30349" y="30343"/>
                </a:lnTo>
                <a:lnTo>
                  <a:pt x="8143" y="63275"/>
                </a:lnTo>
                <a:lnTo>
                  <a:pt x="0" y="103606"/>
                </a:lnTo>
                <a:lnTo>
                  <a:pt x="8143" y="143944"/>
                </a:lnTo>
                <a:lnTo>
                  <a:pt x="30349" y="176880"/>
                </a:lnTo>
                <a:lnTo>
                  <a:pt x="63286" y="199084"/>
                </a:lnTo>
                <a:lnTo>
                  <a:pt x="103619" y="207225"/>
                </a:lnTo>
                <a:lnTo>
                  <a:pt x="124670" y="205084"/>
                </a:lnTo>
                <a:lnTo>
                  <a:pt x="144259" y="198947"/>
                </a:lnTo>
                <a:lnTo>
                  <a:pt x="161962" y="189239"/>
                </a:lnTo>
                <a:lnTo>
                  <a:pt x="177355" y="176390"/>
                </a:lnTo>
                <a:lnTo>
                  <a:pt x="170046" y="162521"/>
                </a:lnTo>
                <a:lnTo>
                  <a:pt x="103619" y="162521"/>
                </a:lnTo>
                <a:lnTo>
                  <a:pt x="80681" y="157893"/>
                </a:lnTo>
                <a:lnTo>
                  <a:pt x="61955" y="145270"/>
                </a:lnTo>
                <a:lnTo>
                  <a:pt x="49332" y="126544"/>
                </a:lnTo>
                <a:lnTo>
                  <a:pt x="44703" y="103606"/>
                </a:lnTo>
                <a:lnTo>
                  <a:pt x="49332" y="80688"/>
                </a:lnTo>
                <a:lnTo>
                  <a:pt x="61955" y="61977"/>
                </a:lnTo>
                <a:lnTo>
                  <a:pt x="80681" y="49355"/>
                </a:lnTo>
                <a:lnTo>
                  <a:pt x="103619" y="44704"/>
                </a:lnTo>
                <a:lnTo>
                  <a:pt x="168973" y="44704"/>
                </a:lnTo>
                <a:lnTo>
                  <a:pt x="176415" y="29883"/>
                </a:lnTo>
                <a:lnTo>
                  <a:pt x="161138" y="17418"/>
                </a:lnTo>
                <a:lnTo>
                  <a:pt x="143641" y="8012"/>
                </a:lnTo>
                <a:lnTo>
                  <a:pt x="124332" y="2070"/>
                </a:lnTo>
                <a:lnTo>
                  <a:pt x="103619" y="0"/>
                </a:lnTo>
                <a:close/>
              </a:path>
              <a:path w="177800" h="207644">
                <a:moveTo>
                  <a:pt x="157543" y="138798"/>
                </a:moveTo>
                <a:lnTo>
                  <a:pt x="144331" y="150145"/>
                </a:lnTo>
                <a:lnTo>
                  <a:pt x="130428" y="157451"/>
                </a:lnTo>
                <a:lnTo>
                  <a:pt x="116602" y="161361"/>
                </a:lnTo>
                <a:lnTo>
                  <a:pt x="103619" y="162521"/>
                </a:lnTo>
                <a:lnTo>
                  <a:pt x="170046" y="162521"/>
                </a:lnTo>
                <a:lnTo>
                  <a:pt x="157543" y="138798"/>
                </a:lnTo>
                <a:close/>
              </a:path>
              <a:path w="177800" h="207644">
                <a:moveTo>
                  <a:pt x="168973" y="44704"/>
                </a:moveTo>
                <a:lnTo>
                  <a:pt x="103619" y="44704"/>
                </a:lnTo>
                <a:lnTo>
                  <a:pt x="126601" y="48751"/>
                </a:lnTo>
                <a:lnTo>
                  <a:pt x="142776" y="57765"/>
                </a:lnTo>
                <a:lnTo>
                  <a:pt x="152393" y="66856"/>
                </a:lnTo>
                <a:lnTo>
                  <a:pt x="155701" y="71132"/>
                </a:lnTo>
                <a:lnTo>
                  <a:pt x="168973" y="44704"/>
                </a:lnTo>
                <a:close/>
              </a:path>
            </a:pathLst>
          </a:custGeom>
          <a:solidFill>
            <a:srgbClr val="0067B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19"/>
          <p:cNvSpPr/>
          <p:nvPr/>
        </p:nvSpPr>
        <p:spPr>
          <a:xfrm>
            <a:off x="1046882" y="790740"/>
            <a:ext cx="247799" cy="179040"/>
          </a:xfrm>
          <a:custGeom>
            <a:avLst/>
            <a:gdLst/>
            <a:ahLst/>
            <a:cxnLst/>
            <a:rect l="l" t="t" r="r" b="b"/>
            <a:pathLst>
              <a:path w="352425" h="254634">
                <a:moveTo>
                  <a:pt x="56324" y="0"/>
                </a:moveTo>
                <a:lnTo>
                  <a:pt x="0" y="0"/>
                </a:lnTo>
                <a:lnTo>
                  <a:pt x="75133" y="254546"/>
                </a:lnTo>
                <a:lnTo>
                  <a:pt x="115188" y="254533"/>
                </a:lnTo>
                <a:lnTo>
                  <a:pt x="123278" y="248208"/>
                </a:lnTo>
                <a:lnTo>
                  <a:pt x="147504" y="168630"/>
                </a:lnTo>
                <a:lnTo>
                  <a:pt x="100317" y="168630"/>
                </a:lnTo>
                <a:lnTo>
                  <a:pt x="56324" y="0"/>
                </a:lnTo>
                <a:close/>
              </a:path>
              <a:path w="352425" h="254634">
                <a:moveTo>
                  <a:pt x="224857" y="75120"/>
                </a:moveTo>
                <a:lnTo>
                  <a:pt x="175971" y="75120"/>
                </a:lnTo>
                <a:lnTo>
                  <a:pt x="230555" y="254546"/>
                </a:lnTo>
                <a:lnTo>
                  <a:pt x="271881" y="254533"/>
                </a:lnTo>
                <a:lnTo>
                  <a:pt x="279971" y="248208"/>
                </a:lnTo>
                <a:lnTo>
                  <a:pt x="282613" y="239522"/>
                </a:lnTo>
                <a:lnTo>
                  <a:pt x="303200" y="168732"/>
                </a:lnTo>
                <a:lnTo>
                  <a:pt x="253491" y="168732"/>
                </a:lnTo>
                <a:lnTo>
                  <a:pt x="224857" y="75120"/>
                </a:lnTo>
                <a:close/>
              </a:path>
              <a:path w="352425" h="254634">
                <a:moveTo>
                  <a:pt x="352272" y="0"/>
                </a:moveTo>
                <a:lnTo>
                  <a:pt x="299478" y="0"/>
                </a:lnTo>
                <a:lnTo>
                  <a:pt x="253491" y="168732"/>
                </a:lnTo>
                <a:lnTo>
                  <a:pt x="303200" y="168732"/>
                </a:lnTo>
                <a:lnTo>
                  <a:pt x="352272" y="0"/>
                </a:lnTo>
                <a:close/>
              </a:path>
              <a:path w="352425" h="254634">
                <a:moveTo>
                  <a:pt x="201879" y="0"/>
                </a:moveTo>
                <a:lnTo>
                  <a:pt x="152882" y="0"/>
                </a:lnTo>
                <a:lnTo>
                  <a:pt x="100317" y="168630"/>
                </a:lnTo>
                <a:lnTo>
                  <a:pt x="147504" y="168630"/>
                </a:lnTo>
                <a:lnTo>
                  <a:pt x="175971" y="75120"/>
                </a:lnTo>
                <a:lnTo>
                  <a:pt x="224857" y="75120"/>
                </a:lnTo>
                <a:lnTo>
                  <a:pt x="201879" y="0"/>
                </a:lnTo>
                <a:close/>
              </a:path>
            </a:pathLst>
          </a:custGeom>
          <a:solidFill>
            <a:srgbClr val="0067B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object 20"/>
          <p:cNvSpPr/>
          <p:nvPr/>
        </p:nvSpPr>
        <p:spPr>
          <a:xfrm>
            <a:off x="1284761" y="827326"/>
            <a:ext cx="126802" cy="145554"/>
          </a:xfrm>
          <a:custGeom>
            <a:avLst/>
            <a:gdLst/>
            <a:ahLst/>
            <a:cxnLst/>
            <a:rect l="l" t="t" r="r" b="b"/>
            <a:pathLst>
              <a:path w="180339" h="207009">
                <a:moveTo>
                  <a:pt x="170675" y="36868"/>
                </a:moveTo>
                <a:lnTo>
                  <a:pt x="90906" y="36868"/>
                </a:lnTo>
                <a:lnTo>
                  <a:pt x="109011" y="39227"/>
                </a:lnTo>
                <a:lnTo>
                  <a:pt x="123270" y="46229"/>
                </a:lnTo>
                <a:lnTo>
                  <a:pt x="132613" y="57758"/>
                </a:lnTo>
                <a:lnTo>
                  <a:pt x="135966" y="73698"/>
                </a:lnTo>
                <a:lnTo>
                  <a:pt x="135966" y="79044"/>
                </a:lnTo>
                <a:lnTo>
                  <a:pt x="123647" y="79044"/>
                </a:lnTo>
                <a:lnTo>
                  <a:pt x="83608" y="80747"/>
                </a:lnTo>
                <a:lnTo>
                  <a:pt x="43407" y="89285"/>
                </a:lnTo>
                <a:lnTo>
                  <a:pt x="12413" y="109804"/>
                </a:lnTo>
                <a:lnTo>
                  <a:pt x="0" y="147446"/>
                </a:lnTo>
                <a:lnTo>
                  <a:pt x="6071" y="173071"/>
                </a:lnTo>
                <a:lnTo>
                  <a:pt x="22163" y="191517"/>
                </a:lnTo>
                <a:lnTo>
                  <a:pt x="45085" y="202669"/>
                </a:lnTo>
                <a:lnTo>
                  <a:pt x="71653" y="206413"/>
                </a:lnTo>
                <a:lnTo>
                  <a:pt x="90627" y="204531"/>
                </a:lnTo>
                <a:lnTo>
                  <a:pt x="107821" y="198735"/>
                </a:lnTo>
                <a:lnTo>
                  <a:pt x="122707" y="188796"/>
                </a:lnTo>
                <a:lnTo>
                  <a:pt x="134759" y="174485"/>
                </a:lnTo>
                <a:lnTo>
                  <a:pt x="180200" y="174485"/>
                </a:lnTo>
                <a:lnTo>
                  <a:pt x="180200" y="169557"/>
                </a:lnTo>
                <a:lnTo>
                  <a:pt x="87922" y="169557"/>
                </a:lnTo>
                <a:lnTo>
                  <a:pt x="75822" y="168059"/>
                </a:lnTo>
                <a:lnTo>
                  <a:pt x="64743" y="163412"/>
                </a:lnTo>
                <a:lnTo>
                  <a:pt x="56652" y="155386"/>
                </a:lnTo>
                <a:lnTo>
                  <a:pt x="53517" y="143751"/>
                </a:lnTo>
                <a:lnTo>
                  <a:pt x="61235" y="127095"/>
                </a:lnTo>
                <a:lnTo>
                  <a:pt x="80241" y="118003"/>
                </a:lnTo>
                <a:lnTo>
                  <a:pt x="104320" y="114210"/>
                </a:lnTo>
                <a:lnTo>
                  <a:pt x="127254" y="113449"/>
                </a:lnTo>
                <a:lnTo>
                  <a:pt x="180200" y="113449"/>
                </a:lnTo>
                <a:lnTo>
                  <a:pt x="180200" y="88480"/>
                </a:lnTo>
                <a:lnTo>
                  <a:pt x="178888" y="62900"/>
                </a:lnTo>
                <a:lnTo>
                  <a:pt x="170675" y="36868"/>
                </a:lnTo>
                <a:close/>
              </a:path>
              <a:path w="180339" h="207009">
                <a:moveTo>
                  <a:pt x="180200" y="174485"/>
                </a:moveTo>
                <a:lnTo>
                  <a:pt x="135966" y="174485"/>
                </a:lnTo>
                <a:lnTo>
                  <a:pt x="135851" y="180378"/>
                </a:lnTo>
                <a:lnTo>
                  <a:pt x="137508" y="188593"/>
                </a:lnTo>
                <a:lnTo>
                  <a:pt x="142030" y="195311"/>
                </a:lnTo>
                <a:lnTo>
                  <a:pt x="148742" y="199846"/>
                </a:lnTo>
                <a:lnTo>
                  <a:pt x="156972" y="201510"/>
                </a:lnTo>
                <a:lnTo>
                  <a:pt x="180200" y="201510"/>
                </a:lnTo>
                <a:lnTo>
                  <a:pt x="180200" y="174485"/>
                </a:lnTo>
                <a:close/>
              </a:path>
              <a:path w="180339" h="207009">
                <a:moveTo>
                  <a:pt x="180200" y="113449"/>
                </a:moveTo>
                <a:lnTo>
                  <a:pt x="137464" y="113449"/>
                </a:lnTo>
                <a:lnTo>
                  <a:pt x="137464" y="124498"/>
                </a:lnTo>
                <a:lnTo>
                  <a:pt x="134451" y="143116"/>
                </a:lnTo>
                <a:lnTo>
                  <a:pt x="125299" y="157319"/>
                </a:lnTo>
                <a:lnTo>
                  <a:pt x="109845" y="166376"/>
                </a:lnTo>
                <a:lnTo>
                  <a:pt x="87922" y="169557"/>
                </a:lnTo>
                <a:lnTo>
                  <a:pt x="180200" y="169557"/>
                </a:lnTo>
                <a:lnTo>
                  <a:pt x="180200" y="113449"/>
                </a:lnTo>
                <a:close/>
              </a:path>
              <a:path w="180339" h="207009">
                <a:moveTo>
                  <a:pt x="96240" y="0"/>
                </a:moveTo>
                <a:lnTo>
                  <a:pt x="73105" y="1817"/>
                </a:lnTo>
                <a:lnTo>
                  <a:pt x="50930" y="7475"/>
                </a:lnTo>
                <a:lnTo>
                  <a:pt x="30521" y="17278"/>
                </a:lnTo>
                <a:lnTo>
                  <a:pt x="12687" y="31534"/>
                </a:lnTo>
                <a:lnTo>
                  <a:pt x="38481" y="57340"/>
                </a:lnTo>
                <a:lnTo>
                  <a:pt x="49331" y="48960"/>
                </a:lnTo>
                <a:lnTo>
                  <a:pt x="61936" y="42498"/>
                </a:lnTo>
                <a:lnTo>
                  <a:pt x="75919" y="38339"/>
                </a:lnTo>
                <a:lnTo>
                  <a:pt x="90906" y="36868"/>
                </a:lnTo>
                <a:lnTo>
                  <a:pt x="170675" y="36868"/>
                </a:lnTo>
                <a:lnTo>
                  <a:pt x="169705" y="33791"/>
                </a:lnTo>
                <a:lnTo>
                  <a:pt x="144779" y="9906"/>
                </a:lnTo>
                <a:lnTo>
                  <a:pt x="96240" y="0"/>
                </a:lnTo>
                <a:close/>
              </a:path>
            </a:pathLst>
          </a:custGeom>
          <a:solidFill>
            <a:srgbClr val="0067B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object 21"/>
          <p:cNvSpPr/>
          <p:nvPr/>
        </p:nvSpPr>
        <p:spPr>
          <a:xfrm>
            <a:off x="1057051" y="1040313"/>
            <a:ext cx="896826" cy="701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26" name="Group 25"/>
          <p:cNvGrpSpPr/>
          <p:nvPr/>
        </p:nvGrpSpPr>
        <p:grpSpPr>
          <a:xfrm>
            <a:off x="-1" y="1556792"/>
            <a:ext cx="9161861" cy="5321735"/>
            <a:chOff x="-1" y="2494420"/>
            <a:chExt cx="13030202" cy="7288374"/>
          </a:xfrm>
        </p:grpSpPr>
        <p:sp>
          <p:nvSpPr>
            <p:cNvPr id="24" name="object 3"/>
            <p:cNvSpPr/>
            <p:nvPr/>
          </p:nvSpPr>
          <p:spPr>
            <a:xfrm>
              <a:off x="6273801" y="2494420"/>
              <a:ext cx="6756400" cy="7288374"/>
            </a:xfrm>
            <a:custGeom>
              <a:avLst/>
              <a:gdLst/>
              <a:ahLst/>
              <a:cxnLst/>
              <a:rect l="l" t="t" r="r" b="b"/>
              <a:pathLst>
                <a:path w="5760084" h="6480175">
                  <a:moveTo>
                    <a:pt x="0" y="6479806"/>
                  </a:moveTo>
                  <a:lnTo>
                    <a:pt x="5759919" y="6479806"/>
                  </a:lnTo>
                  <a:lnTo>
                    <a:pt x="5759919" y="0"/>
                  </a:lnTo>
                  <a:lnTo>
                    <a:pt x="0" y="0"/>
                  </a:lnTo>
                  <a:lnTo>
                    <a:pt x="0" y="6479806"/>
                  </a:lnTo>
                  <a:close/>
                </a:path>
              </a:pathLst>
            </a:custGeom>
            <a:solidFill>
              <a:srgbClr val="006FB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5" name="object 2"/>
            <p:cNvSpPr/>
            <p:nvPr/>
          </p:nvSpPr>
          <p:spPr>
            <a:xfrm>
              <a:off x="-1" y="2494420"/>
              <a:ext cx="6438605" cy="728837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7" name="object 4"/>
          <p:cNvSpPr txBox="1">
            <a:spLocks/>
          </p:cNvSpPr>
          <p:nvPr/>
        </p:nvSpPr>
        <p:spPr>
          <a:xfrm>
            <a:off x="5039024" y="2570814"/>
            <a:ext cx="3853455" cy="1387998"/>
          </a:xfrm>
          <a:prstGeom prst="rect">
            <a:avLst/>
          </a:prstGeom>
        </p:spPr>
        <p:txBody>
          <a:bodyPr vert="horz" wrap="square" lIns="0" tIns="41074" rIns="0" bIns="0" rtlCol="0">
            <a:spAutoFit/>
          </a:bodyPr>
          <a:lstStyle>
            <a:lvl1pPr>
              <a:defRPr sz="2950" b="1" i="0">
                <a:solidFill>
                  <a:srgbClr val="0370BA"/>
                </a:solidFill>
                <a:latin typeface="Arial"/>
                <a:ea typeface="+mj-ea"/>
                <a:cs typeface="Arial"/>
              </a:defRPr>
            </a:lvl1pPr>
          </a:lstStyle>
          <a:p>
            <a:pPr marL="8929" marR="560318">
              <a:lnSpc>
                <a:spcPts val="3375"/>
              </a:lnSpc>
              <a:spcBef>
                <a:spcPts val="323"/>
              </a:spcBef>
            </a:pPr>
            <a:r>
              <a:rPr lang="en-US" sz="2800" kern="0" spc="-74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WaterHUB </a:t>
            </a:r>
          </a:p>
          <a:p>
            <a:pPr marL="8929" marR="560318">
              <a:lnSpc>
                <a:spcPts val="3375"/>
              </a:lnSpc>
              <a:spcBef>
                <a:spcPts val="323"/>
              </a:spcBef>
            </a:pPr>
            <a:r>
              <a:rPr lang="en-US" sz="2800" kern="0" spc="-74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Worksteam Update</a:t>
            </a:r>
            <a:endParaRPr lang="en-US" sz="2800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5"/>
          <p:cNvSpPr txBox="1"/>
          <p:nvPr/>
        </p:nvSpPr>
        <p:spPr>
          <a:xfrm>
            <a:off x="5039026" y="4768453"/>
            <a:ext cx="3141018" cy="824624"/>
          </a:xfrm>
          <a:prstGeom prst="rect">
            <a:avLst/>
          </a:prstGeom>
        </p:spPr>
        <p:txBody>
          <a:bodyPr vert="horz" wrap="square" lIns="0" tIns="8929" rIns="0" bIns="0" rtlCol="0">
            <a:spAutoFit/>
          </a:bodyPr>
          <a:lstStyle/>
          <a:p>
            <a:pPr>
              <a:spcBef>
                <a:spcPts val="32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8929"/>
            <a:r>
              <a:rPr lang="en-GB" sz="2800" b="1" spc="-67" dirty="0" smtClean="0">
                <a:solidFill>
                  <a:srgbClr val="FFFFFF"/>
                </a:solidFill>
                <a:latin typeface="Avenir LT Std 55 Roman"/>
                <a:cs typeface="Calibri"/>
              </a:rPr>
              <a:t>10 July 2018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29" name="object 6"/>
          <p:cNvSpPr/>
          <p:nvPr/>
        </p:nvSpPr>
        <p:spPr>
          <a:xfrm>
            <a:off x="5047953" y="4851258"/>
            <a:ext cx="3274516" cy="0"/>
          </a:xfrm>
          <a:custGeom>
            <a:avLst/>
            <a:gdLst/>
            <a:ahLst/>
            <a:cxnLst/>
            <a:rect l="l" t="t" r="r" b="b"/>
            <a:pathLst>
              <a:path w="4657090">
                <a:moveTo>
                  <a:pt x="0" y="0"/>
                </a:moveTo>
                <a:lnTo>
                  <a:pt x="4656569" y="0"/>
                </a:lnTo>
              </a:path>
            </a:pathLst>
          </a:custGeom>
          <a:ln w="101600">
            <a:solidFill>
              <a:srgbClr val="58B6E7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0" name="object 7"/>
          <p:cNvSpPr/>
          <p:nvPr/>
        </p:nvSpPr>
        <p:spPr>
          <a:xfrm>
            <a:off x="5047953" y="6215063"/>
            <a:ext cx="3274516" cy="0"/>
          </a:xfrm>
          <a:custGeom>
            <a:avLst/>
            <a:gdLst/>
            <a:ahLst/>
            <a:cxnLst/>
            <a:rect l="l" t="t" r="r" b="b"/>
            <a:pathLst>
              <a:path w="4657090">
                <a:moveTo>
                  <a:pt x="0" y="0"/>
                </a:moveTo>
                <a:lnTo>
                  <a:pt x="4656569" y="0"/>
                </a:lnTo>
              </a:path>
            </a:pathLst>
          </a:custGeom>
          <a:ln w="101600">
            <a:solidFill>
              <a:srgbClr val="58B6E7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1" name="object 8"/>
          <p:cNvSpPr/>
          <p:nvPr/>
        </p:nvSpPr>
        <p:spPr>
          <a:xfrm>
            <a:off x="5047953" y="2418186"/>
            <a:ext cx="3274516" cy="0"/>
          </a:xfrm>
          <a:custGeom>
            <a:avLst/>
            <a:gdLst/>
            <a:ahLst/>
            <a:cxnLst/>
            <a:rect l="l" t="t" r="r" b="b"/>
            <a:pathLst>
              <a:path w="4657090">
                <a:moveTo>
                  <a:pt x="0" y="0"/>
                </a:moveTo>
                <a:lnTo>
                  <a:pt x="4656569" y="0"/>
                </a:lnTo>
              </a:path>
            </a:pathLst>
          </a:custGeom>
          <a:ln w="101600">
            <a:solidFill>
              <a:srgbClr val="58B6E7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4041" y="185486"/>
            <a:ext cx="3103715" cy="93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98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567" y="6143127"/>
            <a:ext cx="1951193" cy="586100"/>
          </a:xfrm>
          <a:prstGeom prst="rect">
            <a:avLst/>
          </a:prstGeom>
        </p:spPr>
      </p:pic>
      <p:graphicFrame>
        <p:nvGraphicFramePr>
          <p:cNvPr id="44" name="Table 43">
            <a:extLst>
              <a:ext uri="{FF2B5EF4-FFF2-40B4-BE49-F238E27FC236}">
                <a16:creationId xmlns="" xmlns:a16="http://schemas.microsoft.com/office/drawing/2014/main" id="{7A3556B2-AC60-4D99-9C18-A6E9FC0B04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008703"/>
              </p:ext>
            </p:extLst>
          </p:nvPr>
        </p:nvGraphicFramePr>
        <p:xfrm>
          <a:off x="152839" y="3751461"/>
          <a:ext cx="4392000" cy="17326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000">
                  <a:extLst>
                    <a:ext uri="{9D8B030D-6E8A-4147-A177-3AD203B41FA5}">
                      <a16:colId xmlns="" xmlns:a16="http://schemas.microsoft.com/office/drawing/2014/main" val="3395500182"/>
                    </a:ext>
                  </a:extLst>
                </a:gridCol>
                <a:gridCol w="828000">
                  <a:extLst>
                    <a:ext uri="{9D8B030D-6E8A-4147-A177-3AD203B41FA5}">
                      <a16:colId xmlns="" xmlns:a16="http://schemas.microsoft.com/office/drawing/2014/main" val="3708364523"/>
                    </a:ext>
                  </a:extLst>
                </a:gridCol>
              </a:tblGrid>
              <a:tr h="174432">
                <a:tc>
                  <a:txBody>
                    <a:bodyPr/>
                    <a:lstStyle/>
                    <a:p>
                      <a:r>
                        <a:rPr lang="en-GB" sz="800" dirty="0"/>
                        <a:t>High </a:t>
                      </a:r>
                      <a:r>
                        <a:rPr lang="en-US" sz="800" dirty="0"/>
                        <a:t>Level Deliverable</a:t>
                      </a:r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Target Date</a:t>
                      </a:r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58723211"/>
                  </a:ext>
                </a:extLst>
              </a:tr>
              <a:tr h="1519331"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Develop Communications Plan,</a:t>
                      </a:r>
                      <a:r>
                        <a:rPr lang="en-GB" sz="8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implement and start  to monitor feedback.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endParaRPr lang="en-GB" sz="80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Provide access to knowledge, training, areas of expertise.  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endParaRPr lang="en-GB" sz="80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Develop strategy to engage, influence and identify ‘measures of success’ for positive Cultural  change and senior leadership buy-in.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endParaRPr lang="en-GB" sz="80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Review Strategy &amp; Communications Plan based on industry feedback, lessons learnt and Water Industry direction.</a:t>
                      </a:r>
                      <a:endParaRPr lang="en-GB" sz="800" baseline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September 18</a:t>
                      </a:r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GB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October 18</a:t>
                      </a:r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GB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November 18</a:t>
                      </a:r>
                    </a:p>
                    <a:p>
                      <a:endParaRPr lang="en-GB" sz="8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en-GB" sz="8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GB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July 19</a:t>
                      </a:r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01929222"/>
                  </a:ext>
                </a:extLst>
              </a:tr>
            </a:tbl>
          </a:graphicData>
        </a:graphic>
      </p:graphicFrame>
      <p:graphicFrame>
        <p:nvGraphicFramePr>
          <p:cNvPr id="34" name="Table 33">
            <a:extLst>
              <a:ext uri="{FF2B5EF4-FFF2-40B4-BE49-F238E27FC236}">
                <a16:creationId xmlns="" xmlns:a16="http://schemas.microsoft.com/office/drawing/2014/main" id="{32F75E50-CB66-46DA-A151-54336444A2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614054"/>
              </p:ext>
            </p:extLst>
          </p:nvPr>
        </p:nvGraphicFramePr>
        <p:xfrm>
          <a:off x="152400" y="3140968"/>
          <a:ext cx="439200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00">
                  <a:extLst>
                    <a:ext uri="{9D8B030D-6E8A-4147-A177-3AD203B41FA5}">
                      <a16:colId xmlns="" xmlns:a16="http://schemas.microsoft.com/office/drawing/2014/main" val="2870050591"/>
                    </a:ext>
                  </a:extLst>
                </a:gridCol>
                <a:gridCol w="3600000">
                  <a:extLst>
                    <a:ext uri="{9D8B030D-6E8A-4147-A177-3AD203B41FA5}">
                      <a16:colId xmlns="" xmlns:a16="http://schemas.microsoft.com/office/drawing/2014/main" val="2639422954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</a:rPr>
                        <a:t>Strategic Objective(s)</a:t>
                      </a:r>
                      <a:endParaRPr lang="en-GB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BA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Provide clear communication paths to support</a:t>
                      </a:r>
                      <a:r>
                        <a:rPr lang="en-GB" sz="800" b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the successful delivery of other WaterHUB Workstreams, influence industry leaders to Collaborate, and support Cultural change across UK wide Supply Chain </a:t>
                      </a:r>
                      <a:endParaRPr lang="en-GB" sz="800" b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en-GB" sz="8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91BA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78551190"/>
                  </a:ext>
                </a:extLst>
              </a:tr>
            </a:tbl>
          </a:graphicData>
        </a:graphic>
      </p:graphicFrame>
      <p:graphicFrame>
        <p:nvGraphicFramePr>
          <p:cNvPr id="35" name="Table 34">
            <a:extLst>
              <a:ext uri="{FF2B5EF4-FFF2-40B4-BE49-F238E27FC236}">
                <a16:creationId xmlns="" xmlns:a16="http://schemas.microsoft.com/office/drawing/2014/main" id="{32482A86-BB8A-44DE-9AC8-7EAE2AD0D6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493333"/>
              </p:ext>
            </p:extLst>
          </p:nvPr>
        </p:nvGraphicFramePr>
        <p:xfrm>
          <a:off x="3680839" y="123151"/>
          <a:ext cx="288000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="" xmlns:a16="http://schemas.microsoft.com/office/drawing/2014/main" val="2870050591"/>
                    </a:ext>
                  </a:extLst>
                </a:gridCol>
                <a:gridCol w="1800000">
                  <a:extLst>
                    <a:ext uri="{9D8B030D-6E8A-4147-A177-3AD203B41FA5}">
                      <a16:colId xmlns="" xmlns:a16="http://schemas.microsoft.com/office/drawing/2014/main" val="2639422954"/>
                    </a:ext>
                  </a:extLst>
                </a:gridCol>
              </a:tblGrid>
              <a:tr h="156760"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</a:rPr>
                        <a:t>Workstream</a:t>
                      </a:r>
                      <a:endParaRPr lang="en-GB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1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People</a:t>
                      </a:r>
                      <a:endParaRPr lang="en-GB" sz="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78551190"/>
                  </a:ext>
                </a:extLst>
              </a:tr>
            </a:tbl>
          </a:graphicData>
        </a:graphic>
      </p:graphicFrame>
      <p:graphicFrame>
        <p:nvGraphicFramePr>
          <p:cNvPr id="36" name="Table 35">
            <a:extLst>
              <a:ext uri="{FF2B5EF4-FFF2-40B4-BE49-F238E27FC236}">
                <a16:creationId xmlns="" xmlns:a16="http://schemas.microsoft.com/office/drawing/2014/main" id="{4A6F4FAE-CA15-4E8A-B833-CA1E532D84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786054"/>
              </p:ext>
            </p:extLst>
          </p:nvPr>
        </p:nvGraphicFramePr>
        <p:xfrm>
          <a:off x="154360" y="2420888"/>
          <a:ext cx="4392000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00">
                  <a:extLst>
                    <a:ext uri="{9D8B030D-6E8A-4147-A177-3AD203B41FA5}">
                      <a16:colId xmlns="" xmlns:a16="http://schemas.microsoft.com/office/drawing/2014/main" val="2870050591"/>
                    </a:ext>
                  </a:extLst>
                </a:gridCol>
                <a:gridCol w="3600000">
                  <a:extLst>
                    <a:ext uri="{9D8B030D-6E8A-4147-A177-3AD203B41FA5}">
                      <a16:colId xmlns="" xmlns:a16="http://schemas.microsoft.com/office/drawing/2014/main" val="2639422954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bg1"/>
                          </a:solidFill>
                        </a:rPr>
                        <a:t>Outcome(s</a:t>
                      </a:r>
                      <a:r>
                        <a:rPr lang="en-US" sz="800" dirty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GB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BA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Create robust Communications Plan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Establish monitoring, review &amp; </a:t>
                      </a:r>
                      <a:r>
                        <a:rPr lang="en-GB" sz="800" b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feedback mechanisms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Develop high level strategy to engage industry leaders for Cultural change.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Measure &amp; report on ‘Cultural’ change.</a:t>
                      </a:r>
                      <a:endParaRPr lang="en-GB" sz="8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91BA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78551190"/>
                  </a:ext>
                </a:extLst>
              </a:tr>
            </a:tbl>
          </a:graphicData>
        </a:graphic>
      </p:graphicFrame>
      <p:graphicFrame>
        <p:nvGraphicFramePr>
          <p:cNvPr id="37" name="Table 36">
            <a:extLst>
              <a:ext uri="{FF2B5EF4-FFF2-40B4-BE49-F238E27FC236}">
                <a16:creationId xmlns="" xmlns:a16="http://schemas.microsoft.com/office/drawing/2014/main" id="{D487B500-68D4-4ADC-82E9-8C0C06C265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812535"/>
              </p:ext>
            </p:extLst>
          </p:nvPr>
        </p:nvGraphicFramePr>
        <p:xfrm>
          <a:off x="3681011" y="390778"/>
          <a:ext cx="2879828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="" xmlns:a16="http://schemas.microsoft.com/office/drawing/2014/main" val="2870050591"/>
                    </a:ext>
                  </a:extLst>
                </a:gridCol>
                <a:gridCol w="1799828">
                  <a:extLst>
                    <a:ext uri="{9D8B030D-6E8A-4147-A177-3AD203B41FA5}">
                      <a16:colId xmlns="" xmlns:a16="http://schemas.microsoft.com/office/drawing/2014/main" val="2639422954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</a:rPr>
                        <a:t>Duration</a:t>
                      </a:r>
                      <a:endParaRPr lang="en-GB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 years</a:t>
                      </a:r>
                      <a:endParaRPr lang="en-GB" sz="8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78551190"/>
                  </a:ext>
                </a:extLst>
              </a:tr>
            </a:tbl>
          </a:graphicData>
        </a:graphic>
      </p:graphicFrame>
      <p:graphicFrame>
        <p:nvGraphicFramePr>
          <p:cNvPr id="39" name="Table 38">
            <a:extLst>
              <a:ext uri="{FF2B5EF4-FFF2-40B4-BE49-F238E27FC236}">
                <a16:creationId xmlns="" xmlns:a16="http://schemas.microsoft.com/office/drawing/2014/main" id="{1D73B3BD-E456-4A9C-AB98-E651F7B11F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305870"/>
              </p:ext>
            </p:extLst>
          </p:nvPr>
        </p:nvGraphicFramePr>
        <p:xfrm>
          <a:off x="4608761" y="5317472"/>
          <a:ext cx="4392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000">
                  <a:extLst>
                    <a:ext uri="{9D8B030D-6E8A-4147-A177-3AD203B41FA5}">
                      <a16:colId xmlns="" xmlns:a16="http://schemas.microsoft.com/office/drawing/2014/main" val="339550018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800" dirty="0"/>
                        <a:t>Risks / Issues</a:t>
                      </a:r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5872321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Day job impacting on workstream actions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Level of water industry</a:t>
                      </a:r>
                      <a:r>
                        <a:rPr lang="en-GB" sz="8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interest out strips available WaterHUB support/ resources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Available tools and systems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Social Media – GDPR, confidentiality, real time response rate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Lack of Water Industry</a:t>
                      </a:r>
                      <a:r>
                        <a:rPr lang="en-GB" sz="8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Senior Manager/ Director buy-in</a:t>
                      </a:r>
                      <a:r>
                        <a:rPr lang="en-GB" sz="8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</a:t>
                      </a:r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170347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4386FC5-88EB-42B8-BC94-46755AAAACC8}"/>
              </a:ext>
            </a:extLst>
          </p:cNvPr>
          <p:cNvSpPr txBox="1"/>
          <p:nvPr/>
        </p:nvSpPr>
        <p:spPr>
          <a:xfrm>
            <a:off x="142875" y="118632"/>
            <a:ext cx="3487950" cy="748613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solidFill>
              <a:schemeClr val="tx1">
                <a:lumMod val="75000"/>
              </a:schemeClr>
            </a:solidFill>
          </a:ln>
        </p:spPr>
        <p:txBody>
          <a:bodyPr wrap="square" rtlCol="0">
            <a:noAutofit/>
          </a:bodyPr>
          <a:lstStyle/>
          <a:p>
            <a:pPr>
              <a:defRPr/>
            </a:pPr>
            <a:r>
              <a:rPr lang="en-US" sz="1600" b="1" dirty="0" smtClean="0">
                <a:solidFill>
                  <a:prstClr val="white">
                    <a:lumMod val="50000"/>
                  </a:prstClr>
                </a:solidFill>
              </a:rPr>
              <a:t>Buildoffsite – WaterHUB Roadmap:-Transforming Delivery</a:t>
            </a:r>
            <a:endParaRPr lang="en-GB" sz="1600" b="1" dirty="0">
              <a:solidFill>
                <a:prstClr val="white">
                  <a:lumMod val="50000"/>
                </a:prstClr>
              </a:solidFill>
            </a:endParaRPr>
          </a:p>
        </p:txBody>
      </p:sp>
      <p:graphicFrame>
        <p:nvGraphicFramePr>
          <p:cNvPr id="40" name="Table 39">
            <a:extLst>
              <a:ext uri="{FF2B5EF4-FFF2-40B4-BE49-F238E27FC236}">
                <a16:creationId xmlns="" xmlns:a16="http://schemas.microsoft.com/office/drawing/2014/main" id="{D2B77142-3876-4097-91BB-E192886987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021103"/>
              </p:ext>
            </p:extLst>
          </p:nvPr>
        </p:nvGraphicFramePr>
        <p:xfrm>
          <a:off x="3680839" y="658405"/>
          <a:ext cx="288000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="" xmlns:a16="http://schemas.microsoft.com/office/drawing/2014/main" val="2870050591"/>
                    </a:ext>
                  </a:extLst>
                </a:gridCol>
                <a:gridCol w="1800000">
                  <a:extLst>
                    <a:ext uri="{9D8B030D-6E8A-4147-A177-3AD203B41FA5}">
                      <a16:colId xmlns="" xmlns:a16="http://schemas.microsoft.com/office/drawing/2014/main" val="2639422954"/>
                    </a:ext>
                  </a:extLst>
                </a:gridCol>
              </a:tblGrid>
              <a:tr h="167018"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</a:rPr>
                        <a:t>Project </a:t>
                      </a:r>
                      <a:r>
                        <a:rPr lang="en-US" sz="800" dirty="0" smtClean="0">
                          <a:solidFill>
                            <a:schemeClr val="bg1"/>
                          </a:solidFill>
                        </a:rPr>
                        <a:t>Lead</a:t>
                      </a:r>
                      <a:endParaRPr lang="en-GB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1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Iain MacDonald (Scottish Water)</a:t>
                      </a:r>
                      <a:endParaRPr lang="en-GB" sz="8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78551190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4397C898-5682-4B06-B39B-07450B814F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766679"/>
              </p:ext>
            </p:extLst>
          </p:nvPr>
        </p:nvGraphicFramePr>
        <p:xfrm>
          <a:off x="6624637" y="118632"/>
          <a:ext cx="2376488" cy="208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244">
                  <a:extLst>
                    <a:ext uri="{9D8B030D-6E8A-4147-A177-3AD203B41FA5}">
                      <a16:colId xmlns="" xmlns:a16="http://schemas.microsoft.com/office/drawing/2014/main" val="1359897973"/>
                    </a:ext>
                  </a:extLst>
                </a:gridCol>
                <a:gridCol w="1188244">
                  <a:extLst>
                    <a:ext uri="{9D8B030D-6E8A-4147-A177-3AD203B41FA5}">
                      <a16:colId xmlns="" xmlns:a16="http://schemas.microsoft.com/office/drawing/2014/main" val="1056447078"/>
                    </a:ext>
                  </a:extLst>
                </a:gridCol>
              </a:tblGrid>
              <a:tr h="1044000">
                <a:tc>
                  <a:txBody>
                    <a:bodyPr/>
                    <a:lstStyle/>
                    <a:p>
                      <a:pPr algn="l"/>
                      <a:endParaRPr lang="en-US" sz="11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1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6245010"/>
                  </a:ext>
                </a:extLst>
              </a:tr>
              <a:tr h="1044000">
                <a:tc>
                  <a:txBody>
                    <a:bodyPr/>
                    <a:lstStyle/>
                    <a:p>
                      <a:pPr algn="l"/>
                      <a:endParaRPr lang="en-US" sz="11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1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191179"/>
                  </a:ext>
                </a:extLst>
              </a:tr>
            </a:tbl>
          </a:graphicData>
        </a:graphic>
      </p:graphicFrame>
      <p:graphicFrame>
        <p:nvGraphicFramePr>
          <p:cNvPr id="42" name="Table 41">
            <a:extLst>
              <a:ext uri="{FF2B5EF4-FFF2-40B4-BE49-F238E27FC236}">
                <a16:creationId xmlns="" xmlns:a16="http://schemas.microsoft.com/office/drawing/2014/main" id="{2EE28AB2-835F-439D-8999-890D25A3BD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693181"/>
              </p:ext>
            </p:extLst>
          </p:nvPr>
        </p:nvGraphicFramePr>
        <p:xfrm>
          <a:off x="4608761" y="2445539"/>
          <a:ext cx="4392000" cy="1578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000">
                  <a:extLst>
                    <a:ext uri="{9D8B030D-6E8A-4147-A177-3AD203B41FA5}">
                      <a16:colId xmlns="" xmlns:a16="http://schemas.microsoft.com/office/drawing/2014/main" val="3395500182"/>
                    </a:ext>
                  </a:extLst>
                </a:gridCol>
                <a:gridCol w="468000">
                  <a:extLst>
                    <a:ext uri="{9D8B030D-6E8A-4147-A177-3AD203B41FA5}">
                      <a16:colId xmlns="" xmlns:a16="http://schemas.microsoft.com/office/drawing/2014/main" val="1817116496"/>
                    </a:ext>
                  </a:extLst>
                </a:gridCol>
                <a:gridCol w="1944000">
                  <a:extLst>
                    <a:ext uri="{9D8B030D-6E8A-4147-A177-3AD203B41FA5}">
                      <a16:colId xmlns="" xmlns:a16="http://schemas.microsoft.com/office/drawing/2014/main" val="208774367"/>
                    </a:ext>
                  </a:extLst>
                </a:gridCol>
              </a:tblGrid>
              <a:tr h="220246">
                <a:tc>
                  <a:txBody>
                    <a:bodyPr/>
                    <a:lstStyle/>
                    <a:p>
                      <a:r>
                        <a:rPr lang="en-US" sz="800" dirty="0"/>
                        <a:t>Benefits</a:t>
                      </a:r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H M L</a:t>
                      </a:r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Measure </a:t>
                      </a:r>
                      <a:r>
                        <a:rPr lang="en-GB" sz="800" dirty="0" smtClean="0">
                          <a:solidFill>
                            <a:srgbClr val="FF0000"/>
                          </a:solidFill>
                        </a:rPr>
                        <a:t>(targets tbc)</a:t>
                      </a:r>
                      <a:endParaRPr lang="en-GB" sz="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58723211"/>
                  </a:ext>
                </a:extLst>
              </a:tr>
              <a:tr h="1357993">
                <a:tc>
                  <a:txBody>
                    <a:bodyPr/>
                    <a:lstStyle/>
                    <a:p>
                      <a:pPr marL="87313" indent="-87313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Increase awareness &amp; uptake of standard products at all levels</a:t>
                      </a:r>
                    </a:p>
                    <a:p>
                      <a:pPr marL="87313" indent="-87313">
                        <a:buFont typeface="Arial" panose="020B0604020202020204" pitchFamily="34" charset="0"/>
                        <a:buChar char="•"/>
                      </a:pPr>
                      <a:endParaRPr lang="en-GB" sz="800" b="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marL="87313" indent="-87313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Share best practice &amp; knowledge,  increase network of support and influence.</a:t>
                      </a:r>
                    </a:p>
                    <a:p>
                      <a:pPr marL="87313" indent="-87313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Enables delivery of other Workstreams.</a:t>
                      </a:r>
                    </a:p>
                    <a:p>
                      <a:pPr marL="87313" indent="-87313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Influence at Senior Leadership level.</a:t>
                      </a:r>
                      <a:endParaRPr lang="en-GB" sz="800" b="0" baseline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GB" sz="8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GB" sz="8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GB" sz="8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GB" sz="8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GB" sz="8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8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</a:t>
                      </a:r>
                      <a:endParaRPr lang="en-GB" sz="8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-87313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Membership of WaterHUB increases; issue baseline survey &amp;</a:t>
                      </a:r>
                      <a:r>
                        <a:rPr lang="en-GB" sz="8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re survey</a:t>
                      </a:r>
                      <a:r>
                        <a:rPr lang="en-GB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</a:t>
                      </a:r>
                    </a:p>
                    <a:p>
                      <a:pPr marL="87313" indent="-87313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Membership</a:t>
                      </a:r>
                      <a:r>
                        <a:rPr lang="en-GB" sz="8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of WaterHUB; measure number of contacts.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80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marL="87313" indent="-87313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Establish key milestones in support of programme deliverables.</a:t>
                      </a:r>
                    </a:p>
                    <a:p>
                      <a:pPr marL="87313" indent="-87313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Number of contacts, invites to present, Standard Product uptake.</a:t>
                      </a:r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1703474"/>
                  </a:ext>
                </a:extLst>
              </a:tr>
            </a:tbl>
          </a:graphicData>
        </a:graphic>
      </p:graphicFrame>
      <p:graphicFrame>
        <p:nvGraphicFramePr>
          <p:cNvPr id="43" name="Table 42">
            <a:extLst>
              <a:ext uri="{FF2B5EF4-FFF2-40B4-BE49-F238E27FC236}">
                <a16:creationId xmlns="" xmlns:a16="http://schemas.microsoft.com/office/drawing/2014/main" id="{E824423D-89BC-4EB4-A592-A405B4823C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074174"/>
              </p:ext>
            </p:extLst>
          </p:nvPr>
        </p:nvGraphicFramePr>
        <p:xfrm>
          <a:off x="4608761" y="4091505"/>
          <a:ext cx="43920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000">
                  <a:extLst>
                    <a:ext uri="{9D8B030D-6E8A-4147-A177-3AD203B41FA5}">
                      <a16:colId xmlns="" xmlns:a16="http://schemas.microsoft.com/office/drawing/2014/main" val="3395500182"/>
                    </a:ext>
                  </a:extLst>
                </a:gridCol>
                <a:gridCol w="2196000">
                  <a:extLst>
                    <a:ext uri="{9D8B030D-6E8A-4147-A177-3AD203B41FA5}">
                      <a16:colId xmlns="" xmlns:a16="http://schemas.microsoft.com/office/drawing/2014/main" val="181711649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800" dirty="0"/>
                        <a:t>Capacity Plan</a:t>
                      </a:r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Capability Plan</a:t>
                      </a:r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5464923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171450" marR="0" lvl="0" indent="-171450" algn="l" defTabSz="9141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 x workstream lead</a:t>
                      </a:r>
                      <a:r>
                        <a:rPr lang="en-GB" sz="8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– part-time.</a:t>
                      </a:r>
                    </a:p>
                    <a:p>
                      <a:pPr marL="171450" marR="0" lvl="0" indent="-171450" algn="l" defTabSz="9141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 x admin. support from Scottish Water</a:t>
                      </a:r>
                    </a:p>
                    <a:p>
                      <a:pPr marL="171450" marR="0" lvl="0" indent="-171450" algn="l" defTabSz="9141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 persons (tbc) to assist,  from WaterHUB &amp; BoS members – (contractor &amp; supplier).</a:t>
                      </a:r>
                    </a:p>
                    <a:p>
                      <a:pPr marL="171450" marR="0" lvl="0" indent="-171450" algn="l" defTabSz="9141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Support from Buildoffsite Comms - TBC.</a:t>
                      </a:r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Commitment for short, medium and long term involvement and focus on end</a:t>
                      </a:r>
                      <a:r>
                        <a:rPr lang="en-GB" sz="8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result. Regular updates and tactical action plans generated to monitor key milestones and deliverables.</a:t>
                      </a:r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170347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ED36E4C0-08F3-40D5-9634-F50F945E000C}"/>
              </a:ext>
            </a:extLst>
          </p:cNvPr>
          <p:cNvSpPr/>
          <p:nvPr/>
        </p:nvSpPr>
        <p:spPr>
          <a:xfrm rot="16200000">
            <a:off x="6330509" y="1580816"/>
            <a:ext cx="71205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prstClr val="white">
                    <a:lumMod val="50000"/>
                  </a:prstClr>
                </a:solidFill>
              </a:rPr>
              <a:t>L</a:t>
            </a:r>
            <a:r>
              <a:rPr lang="en-GB" sz="800" dirty="0">
                <a:solidFill>
                  <a:prstClr val="white">
                    <a:lumMod val="50000"/>
                  </a:prstClr>
                </a:solidFill>
              </a:rPr>
              <a:t>ow Impact</a:t>
            </a:r>
            <a:endParaRPr lang="en-US" sz="8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124E4A92-EEFC-4D2E-94D8-7844B3DB4B3E}"/>
              </a:ext>
            </a:extLst>
          </p:cNvPr>
          <p:cNvSpPr/>
          <p:nvPr/>
        </p:nvSpPr>
        <p:spPr>
          <a:xfrm rot="16200000">
            <a:off x="6329791" y="357245"/>
            <a:ext cx="73449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prstClr val="white">
                    <a:lumMod val="50000"/>
                  </a:prstClr>
                </a:solidFill>
              </a:rPr>
              <a:t>High </a:t>
            </a:r>
            <a:r>
              <a:rPr lang="en-GB" sz="800" dirty="0">
                <a:solidFill>
                  <a:prstClr val="white">
                    <a:lumMod val="50000"/>
                  </a:prstClr>
                </a:solidFill>
              </a:rPr>
              <a:t>Impact</a:t>
            </a:r>
            <a:endParaRPr lang="en-US" sz="8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="" xmlns:a16="http://schemas.microsoft.com/office/drawing/2014/main" id="{89FFA790-966F-4637-848C-C2F1DFB61063}"/>
              </a:ext>
            </a:extLst>
          </p:cNvPr>
          <p:cNvSpPr/>
          <p:nvPr/>
        </p:nvSpPr>
        <p:spPr>
          <a:xfrm>
            <a:off x="6698568" y="1995720"/>
            <a:ext cx="103265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prstClr val="white">
                    <a:lumMod val="50000"/>
                  </a:prstClr>
                </a:solidFill>
              </a:rPr>
              <a:t>Easy to implement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B224C9DB-D557-4A75-92A8-9E41622DC34A}"/>
              </a:ext>
            </a:extLst>
          </p:cNvPr>
          <p:cNvSpPr/>
          <p:nvPr/>
        </p:nvSpPr>
        <p:spPr>
          <a:xfrm>
            <a:off x="7978943" y="1978700"/>
            <a:ext cx="102624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prstClr val="white">
                    <a:lumMod val="50000"/>
                  </a:prstClr>
                </a:solidFill>
              </a:rPr>
              <a:t>Hard to implement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="" xmlns:a16="http://schemas.microsoft.com/office/drawing/2014/main" id="{A48F08B6-FBDF-4570-A718-F6E0C0DA62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819735"/>
              </p:ext>
            </p:extLst>
          </p:nvPr>
        </p:nvGraphicFramePr>
        <p:xfrm>
          <a:off x="142875" y="5624967"/>
          <a:ext cx="43920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869">
                  <a:extLst>
                    <a:ext uri="{9D8B030D-6E8A-4147-A177-3AD203B41FA5}">
                      <a16:colId xmlns="" xmlns:a16="http://schemas.microsoft.com/office/drawing/2014/main" val="3395500182"/>
                    </a:ext>
                  </a:extLst>
                </a:gridCol>
                <a:gridCol w="2267131">
                  <a:extLst>
                    <a:ext uri="{9D8B030D-6E8A-4147-A177-3AD203B41FA5}">
                      <a16:colId xmlns="" xmlns:a16="http://schemas.microsoft.com/office/drawing/2014/main" val="1817116496"/>
                    </a:ext>
                  </a:extLst>
                </a:gridCol>
              </a:tblGrid>
              <a:tr h="179474">
                <a:tc>
                  <a:txBody>
                    <a:bodyPr/>
                    <a:lstStyle/>
                    <a:p>
                      <a:r>
                        <a:rPr lang="en-GB" sz="800" dirty="0"/>
                        <a:t>Dependencies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Critical Success Factors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5464923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GB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BuildOffsite admin support</a:t>
                      </a:r>
                      <a:endParaRPr lang="en-GB" sz="80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8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BuildOffsite tools &amp; systems</a:t>
                      </a:r>
                    </a:p>
                    <a:p>
                      <a:pPr marL="228600" indent="-228600">
                        <a:buAutoNum type="arabicPeriod"/>
                      </a:pPr>
                      <a:endParaRPr lang="en-GB" sz="80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8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Senior Management leverage &amp; influence</a:t>
                      </a:r>
                    </a:p>
                    <a:p>
                      <a:pPr marL="228600" indent="-228600">
                        <a:buAutoNum type="arabicPeriod"/>
                      </a:pPr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Agreed levels of responsibility &amp; </a:t>
                      </a:r>
                      <a:r>
                        <a:rPr lang="en-GB" sz="8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outputs  </a:t>
                      </a:r>
                      <a:endParaRPr lang="en-GB" sz="8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Access to mailbox, portals, templates etc.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Creating meaningful and partnering relationships</a:t>
                      </a:r>
                    </a:p>
                    <a:p>
                      <a:endParaRPr lang="en-GB" sz="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1703474"/>
                  </a:ext>
                </a:extLst>
              </a:tr>
            </a:tbl>
          </a:graphicData>
        </a:graphic>
      </p:graphicFrame>
      <p:graphicFrame>
        <p:nvGraphicFramePr>
          <p:cNvPr id="32" name="Table 31">
            <a:extLst>
              <a:ext uri="{FF2B5EF4-FFF2-40B4-BE49-F238E27FC236}">
                <a16:creationId xmlns="" xmlns:a16="http://schemas.microsoft.com/office/drawing/2014/main" id="{8B38DB1A-BFC6-4C74-AAD3-C011AD0825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542912"/>
              </p:ext>
            </p:extLst>
          </p:nvPr>
        </p:nvGraphicFramePr>
        <p:xfrm>
          <a:off x="152839" y="913562"/>
          <a:ext cx="6408000" cy="14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00">
                  <a:extLst>
                    <a:ext uri="{9D8B030D-6E8A-4147-A177-3AD203B41FA5}">
                      <a16:colId xmlns="" xmlns:a16="http://schemas.microsoft.com/office/drawing/2014/main" val="2870050591"/>
                    </a:ext>
                  </a:extLst>
                </a:gridCol>
                <a:gridCol w="5616000">
                  <a:extLst>
                    <a:ext uri="{9D8B030D-6E8A-4147-A177-3AD203B41FA5}">
                      <a16:colId xmlns="" xmlns:a16="http://schemas.microsoft.com/office/drawing/2014/main" val="2639422954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bg1"/>
                          </a:solidFill>
                        </a:rPr>
                        <a:t>Scope of this project</a:t>
                      </a:r>
                      <a:endParaRPr lang="en-GB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BA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GB" sz="8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The Buildoffsite Water roadmap consists of six workstreams:</a:t>
                      </a:r>
                      <a:r>
                        <a:rPr lang="en-GB" sz="800" b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People, Information Management, Std Products, Processes, Supply Chain and Efficiencies. The </a:t>
                      </a:r>
                      <a:r>
                        <a:rPr lang="en-GB" sz="800" b="1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People workstream </a:t>
                      </a:r>
                      <a:r>
                        <a:rPr lang="en-GB" sz="800" b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sets out the enabling activities necessary to promote, develop, implement and provide the mechanism for continual improvement to embed  Standard Product as a key efficiency across the UK Supply Chain.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GB" sz="800" b="0" baseline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GB" sz="800" b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The Scope  aligns to the road map key milestone:- Comms Plan by 2018; Competencies Developed by 2020; Industry Wide Trusted Expertise by 2025 together with the following near time deliverables:-</a:t>
                      </a:r>
                    </a:p>
                    <a:p>
                      <a:pPr marL="228600" indent="-228600">
                        <a:buFont typeface="Arial" pitchFamily="34" charset="0"/>
                        <a:buAutoNum type="arabicPeriod"/>
                      </a:pPr>
                      <a:r>
                        <a:rPr lang="en-GB" sz="800" b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Obtain acceptance for Draft Communications Plan, covering What, Who, When and How. Act on feedback.</a:t>
                      </a:r>
                    </a:p>
                    <a:p>
                      <a:pPr marL="228600" indent="-228600">
                        <a:buFont typeface="Arial" pitchFamily="34" charset="0"/>
                        <a:buAutoNum type="arabicPeriod"/>
                      </a:pPr>
                      <a:r>
                        <a:rPr lang="en-GB" sz="800" b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Influence &amp; gain buy-in from industry leaders/stakeholders for a positive Cultural change &amp; Collaborative approach. </a:t>
                      </a:r>
                    </a:p>
                    <a:p>
                      <a:pPr marL="228600" indent="-228600">
                        <a:buFont typeface="Arial" pitchFamily="34" charset="0"/>
                        <a:buAutoNum type="arabicPeriod"/>
                      </a:pPr>
                      <a:r>
                        <a:rPr lang="en-GB" sz="800" b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Support access to training materials, network of Standard Product experts and shared knowledge.</a:t>
                      </a:r>
                    </a:p>
                    <a:p>
                      <a:pPr marL="228600" indent="-228600">
                        <a:buFont typeface="Arial" pitchFamily="34" charset="0"/>
                        <a:buAutoNum type="arabicPeriod"/>
                      </a:pPr>
                      <a:endParaRPr lang="en-GB" sz="800" b="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91BA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78551190"/>
                  </a:ext>
                </a:extLst>
              </a:tr>
            </a:tbl>
          </a:graphicData>
        </a:graphic>
      </p:graphicFrame>
      <p:sp>
        <p:nvSpPr>
          <p:cNvPr id="52" name="Star: 5 Points 51">
            <a:extLst>
              <a:ext uri="{FF2B5EF4-FFF2-40B4-BE49-F238E27FC236}">
                <a16:creationId xmlns="" xmlns:a16="http://schemas.microsoft.com/office/drawing/2014/main" id="{68CD8597-11F8-4C9C-993B-377194D8B72C}"/>
              </a:ext>
            </a:extLst>
          </p:cNvPr>
          <p:cNvSpPr/>
          <p:nvPr/>
        </p:nvSpPr>
        <p:spPr>
          <a:xfrm>
            <a:off x="7566786" y="712880"/>
            <a:ext cx="216000" cy="216000"/>
          </a:xfrm>
          <a:prstGeom prst="star5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545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0070C0"/>
          </a:solidFill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GB" sz="2400" b="1" dirty="0">
                <a:solidFill>
                  <a:prstClr val="white"/>
                </a:solidFill>
                <a:ea typeface="Calibri"/>
                <a:cs typeface="Times New Roman"/>
              </a:rPr>
              <a:t> </a:t>
            </a:r>
            <a:r>
              <a:rPr lang="en-GB" sz="2400" b="1" dirty="0" smtClean="0">
                <a:solidFill>
                  <a:prstClr val="white"/>
                </a:solidFill>
                <a:ea typeface="Calibri"/>
                <a:cs typeface="Times New Roman"/>
              </a:rPr>
              <a:t>Stakeholder Mapping…. ( Advocates or Blockers)</a:t>
            </a:r>
            <a:endParaRPr lang="en-GB" sz="1400" b="1" dirty="0">
              <a:solidFill>
                <a:prstClr val="white"/>
              </a:solidFill>
              <a:ea typeface="Calibri"/>
              <a:cs typeface="Times New Roman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204957449"/>
              </p:ext>
            </p:extLst>
          </p:nvPr>
        </p:nvGraphicFramePr>
        <p:xfrm>
          <a:off x="1763688" y="1844824"/>
          <a:ext cx="4920208" cy="3328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Donut 7"/>
          <p:cNvSpPr/>
          <p:nvPr/>
        </p:nvSpPr>
        <p:spPr>
          <a:xfrm>
            <a:off x="1215048" y="908720"/>
            <a:ext cx="6264696" cy="5544616"/>
          </a:xfrm>
          <a:prstGeom prst="donut">
            <a:avLst>
              <a:gd name="adj" fmla="val 148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79512" y="1261480"/>
            <a:ext cx="1152128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Regulator</a:t>
            </a:r>
            <a:endParaRPr lang="en-GB" sz="1200" dirty="0"/>
          </a:p>
        </p:txBody>
      </p:sp>
      <p:sp>
        <p:nvSpPr>
          <p:cNvPr id="11" name="Oval 10"/>
          <p:cNvSpPr/>
          <p:nvPr/>
        </p:nvSpPr>
        <p:spPr>
          <a:xfrm>
            <a:off x="179512" y="5517232"/>
            <a:ext cx="1584176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Contractual Arrangements</a:t>
            </a:r>
            <a:endParaRPr lang="en-GB" sz="1200" dirty="0"/>
          </a:p>
        </p:txBody>
      </p:sp>
      <p:sp>
        <p:nvSpPr>
          <p:cNvPr id="13" name="Isosceles Triangle 12"/>
          <p:cNvSpPr/>
          <p:nvPr/>
        </p:nvSpPr>
        <p:spPr>
          <a:xfrm>
            <a:off x="3987304" y="3401256"/>
            <a:ext cx="576064" cy="457200"/>
          </a:xfrm>
          <a:prstGeom prst="triangl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7092280" y="1232756"/>
            <a:ext cx="1584176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AMP6 (SR15)/AMP7 (SR21) Investment Programme</a:t>
            </a:r>
            <a:endParaRPr lang="en-GB" sz="1200" dirty="0"/>
          </a:p>
        </p:txBody>
      </p:sp>
      <p:sp>
        <p:nvSpPr>
          <p:cNvPr id="15" name="TextBox 14"/>
          <p:cNvSpPr txBox="1"/>
          <p:nvPr/>
        </p:nvSpPr>
        <p:spPr>
          <a:xfrm rot="18539917">
            <a:off x="1774271" y="2686301"/>
            <a:ext cx="1882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Areas of Influence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3125919" y="1232756"/>
            <a:ext cx="2333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Areas to be Influenced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 rot="3147617">
            <a:off x="4926719" y="2714222"/>
            <a:ext cx="1882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Areas of Influence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6228184" y="5966496"/>
            <a:ext cx="19612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Cultural Change &amp; </a:t>
            </a:r>
          </a:p>
          <a:p>
            <a:r>
              <a:rPr lang="en-GB" b="1" dirty="0" smtClean="0"/>
              <a:t>Collaboration</a:t>
            </a:r>
            <a:endParaRPr lang="en-GB" b="1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4139952" y="3757831"/>
            <a:ext cx="2088232" cy="2407473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563368" y="3068960"/>
            <a:ext cx="368672" cy="713296"/>
          </a:xfrm>
          <a:prstGeom prst="straightConnector1">
            <a:avLst/>
          </a:prstGeom>
          <a:ln w="15875"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3451526" y="3068960"/>
            <a:ext cx="351442" cy="571624"/>
          </a:xfrm>
          <a:prstGeom prst="straightConnector1">
            <a:avLst/>
          </a:prstGeom>
          <a:ln w="15875"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947088" y="4509120"/>
            <a:ext cx="800616" cy="0"/>
          </a:xfrm>
          <a:prstGeom prst="straightConnector1">
            <a:avLst/>
          </a:prstGeom>
          <a:ln w="15875"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 flipV="1">
            <a:off x="1547664" y="2023177"/>
            <a:ext cx="792088" cy="588583"/>
          </a:xfrm>
          <a:prstGeom prst="straightConnector1">
            <a:avLst/>
          </a:prstGeom>
          <a:ln w="2222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6084168" y="1916832"/>
            <a:ext cx="864096" cy="694929"/>
          </a:xfrm>
          <a:prstGeom prst="straightConnector1">
            <a:avLst/>
          </a:prstGeom>
          <a:ln w="2222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1763688" y="5097704"/>
            <a:ext cx="728464" cy="635552"/>
          </a:xfrm>
          <a:prstGeom prst="straightConnector1">
            <a:avLst/>
          </a:prstGeom>
          <a:ln w="2222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6084168" y="4553386"/>
            <a:ext cx="1008112" cy="747822"/>
          </a:xfrm>
          <a:prstGeom prst="straightConnector1">
            <a:avLst/>
          </a:prstGeom>
          <a:ln w="2222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 flipV="1">
            <a:off x="1547664" y="3943355"/>
            <a:ext cx="828091" cy="1"/>
          </a:xfrm>
          <a:prstGeom prst="straightConnector1">
            <a:avLst/>
          </a:prstGeom>
          <a:ln w="2222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6372200" y="3943357"/>
            <a:ext cx="836605" cy="0"/>
          </a:xfrm>
          <a:prstGeom prst="straightConnector1">
            <a:avLst/>
          </a:prstGeom>
          <a:ln w="2222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4227330" y="5415482"/>
            <a:ext cx="65126" cy="749822"/>
          </a:xfrm>
          <a:prstGeom prst="straightConnector1">
            <a:avLst/>
          </a:prstGeom>
          <a:ln w="2222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279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341438"/>
            <a:ext cx="7772400" cy="4114800"/>
          </a:xfrm>
        </p:spPr>
        <p:txBody>
          <a:bodyPr/>
          <a:lstStyle/>
          <a:p>
            <a:pPr marL="187325" indent="0" algn="ctr">
              <a:buFontTx/>
              <a:buNone/>
              <a:defRPr/>
            </a:pPr>
            <a:endParaRPr lang="en-GB" dirty="0" smtClean="0">
              <a:cs typeface="+mn-cs"/>
            </a:endParaRPr>
          </a:p>
          <a:p>
            <a:pPr marL="187325" indent="0" algn="ctr">
              <a:buFontTx/>
              <a:buNone/>
              <a:defRPr/>
            </a:pPr>
            <a:endParaRPr lang="en-GB" dirty="0">
              <a:solidFill>
                <a:srgbClr val="00206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0070C0"/>
          </a:solidFill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b="1" dirty="0" smtClean="0">
                <a:solidFill>
                  <a:prstClr val="white"/>
                </a:solidFill>
                <a:ea typeface="Calibri"/>
                <a:cs typeface="Times New Roman"/>
              </a:rPr>
              <a:t>Clarification and Way Forward</a:t>
            </a:r>
            <a:endParaRPr lang="en-US" sz="2400" b="1" dirty="0">
              <a:solidFill>
                <a:schemeClr val="accent5">
                  <a:lumMod val="40000"/>
                  <a:lumOff val="60000"/>
                </a:schemeClr>
              </a:solidFill>
              <a:latin typeface="Calibri" pitchFamily="34" charset="0"/>
              <a:ea typeface="Calibri"/>
              <a:cs typeface="Times New Roman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311351"/>
              </p:ext>
            </p:extLst>
          </p:nvPr>
        </p:nvGraphicFramePr>
        <p:xfrm>
          <a:off x="1187624" y="1484784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Confirm Scope of</a:t>
                      </a:r>
                      <a:r>
                        <a:rPr lang="en-GB" baseline="0" dirty="0" smtClean="0"/>
                        <a:t> People </a:t>
                      </a:r>
                      <a:r>
                        <a:rPr lang="en-GB" baseline="0" dirty="0" err="1" smtClean="0"/>
                        <a:t>Workstream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Review and obtain agreement for One -Pager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Agree alignments with </a:t>
                      </a:r>
                      <a:r>
                        <a:rPr lang="en-GB" dirty="0" err="1" smtClean="0"/>
                        <a:t>BoS</a:t>
                      </a:r>
                      <a:r>
                        <a:rPr lang="en-GB" dirty="0" smtClean="0"/>
                        <a:t> resource and support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Develop short terms communications materials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Implement</a:t>
                      </a:r>
                      <a:r>
                        <a:rPr lang="en-GB" baseline="0" dirty="0" smtClean="0"/>
                        <a:t> Communications Plan and monitor – September 18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900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341438"/>
            <a:ext cx="7772400" cy="4114800"/>
          </a:xfrm>
        </p:spPr>
        <p:txBody>
          <a:bodyPr/>
          <a:lstStyle/>
          <a:p>
            <a:pPr marL="187325" indent="0" algn="ctr">
              <a:buFontTx/>
              <a:buNone/>
              <a:defRPr/>
            </a:pPr>
            <a:endParaRPr lang="en-GB" dirty="0" smtClean="0">
              <a:cs typeface="+mn-cs"/>
            </a:endParaRPr>
          </a:p>
          <a:p>
            <a:pPr marL="187325" indent="0" algn="ctr">
              <a:buFontTx/>
              <a:buNone/>
              <a:defRPr/>
            </a:pPr>
            <a:endParaRPr lang="en-GB" dirty="0">
              <a:solidFill>
                <a:srgbClr val="002060"/>
              </a:solidFill>
              <a:latin typeface="Calibri" pitchFamily="34" charset="0"/>
              <a:cs typeface="+mn-cs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87003085"/>
              </p:ext>
            </p:extLst>
          </p:nvPr>
        </p:nvGraphicFramePr>
        <p:xfrm>
          <a:off x="1583668" y="1196752"/>
          <a:ext cx="5976664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0070C0"/>
          </a:solidFill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b="1" dirty="0" smtClean="0">
                <a:solidFill>
                  <a:prstClr val="white"/>
                </a:solidFill>
                <a:ea typeface="Calibri"/>
                <a:cs typeface="Times New Roman"/>
              </a:rPr>
              <a:t>Future Focus - Key Objectives</a:t>
            </a:r>
            <a:endParaRPr lang="en-US" sz="2400" b="1" dirty="0">
              <a:solidFill>
                <a:schemeClr val="accent5">
                  <a:lumMod val="40000"/>
                  <a:lumOff val="60000"/>
                </a:schemeClr>
              </a:solidFill>
              <a:latin typeface="Calibri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0426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WW White Theme">
  <a:themeElements>
    <a:clrScheme name="WW">
      <a:dk1>
        <a:srgbClr val="009EDB"/>
      </a:dk1>
      <a:lt1>
        <a:sysClr val="window" lastClr="FFFFFF"/>
      </a:lt1>
      <a:dk2>
        <a:srgbClr val="009EDB"/>
      </a:dk2>
      <a:lt2>
        <a:srgbClr val="FFFFFF"/>
      </a:lt2>
      <a:accent1>
        <a:srgbClr val="A0CE67"/>
      </a:accent1>
      <a:accent2>
        <a:srgbClr val="EDB321"/>
      </a:accent2>
      <a:accent3>
        <a:srgbClr val="EC008C"/>
      </a:accent3>
      <a:accent4>
        <a:srgbClr val="51C6F5"/>
      </a:accent4>
      <a:accent5>
        <a:srgbClr val="CAE4AA"/>
      </a:accent5>
      <a:accent6>
        <a:srgbClr val="FFCC0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2606</TotalTime>
  <Words>684</Words>
  <Application>Microsoft Office PowerPoint</Application>
  <PresentationFormat>On-screen Show (4:3)</PresentationFormat>
  <Paragraphs>120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Avenir LT Std 55 Roman</vt:lpstr>
      <vt:lpstr>Calibri</vt:lpstr>
      <vt:lpstr>Times New Roman</vt:lpstr>
      <vt:lpstr>Office Theme</vt:lpstr>
      <vt:lpstr>1_WW White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Scottish Water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Specialist Services</dc:title>
  <dc:creator>Stuart Edgar</dc:creator>
  <cp:lastModifiedBy>Louise Smith</cp:lastModifiedBy>
  <cp:revision>238</cp:revision>
  <cp:lastPrinted>2018-07-09T15:28:41Z</cp:lastPrinted>
  <dcterms:created xsi:type="dcterms:W3CDTF">2016-10-18T16:08:43Z</dcterms:created>
  <dcterms:modified xsi:type="dcterms:W3CDTF">2018-07-10T08:33:35Z</dcterms:modified>
</cp:coreProperties>
</file>