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4536" r:id="rId1"/>
  </p:sldMasterIdLst>
  <p:notesMasterIdLst>
    <p:notesMasterId r:id="rId11"/>
  </p:notesMasterIdLst>
  <p:handoutMasterIdLst>
    <p:handoutMasterId r:id="rId12"/>
  </p:handoutMasterIdLst>
  <p:sldIdLst>
    <p:sldId id="279" r:id="rId2"/>
    <p:sldId id="280" r:id="rId3"/>
    <p:sldId id="281" r:id="rId4"/>
    <p:sldId id="282" r:id="rId5"/>
    <p:sldId id="288" r:id="rId6"/>
    <p:sldId id="289" r:id="rId7"/>
    <p:sldId id="285" r:id="rId8"/>
    <p:sldId id="286" r:id="rId9"/>
    <p:sldId id="276" r:id="rId10"/>
  </p:sldIdLst>
  <p:sldSz cx="12192000" cy="6858000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3245"/>
    <a:srgbClr val="FBF6EB"/>
    <a:srgbClr val="002060"/>
    <a:srgbClr val="002776"/>
    <a:srgbClr val="3182C5"/>
    <a:srgbClr val="465147"/>
    <a:srgbClr val="3F4C3E"/>
    <a:srgbClr val="0000FF"/>
    <a:srgbClr val="0033CC"/>
    <a:srgbClr val="1B03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86329" autoAdjust="0"/>
  </p:normalViewPr>
  <p:slideViewPr>
    <p:cSldViewPr>
      <p:cViewPr>
        <p:scale>
          <a:sx n="81" d="100"/>
          <a:sy n="81" d="100"/>
        </p:scale>
        <p:origin x="-258" y="1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3202" y="7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1E2CBA9-CB01-4CA7-B3E9-DEE4774465F8}" type="doc">
      <dgm:prSet loTypeId="urn:microsoft.com/office/officeart/2005/8/layout/arrow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1E1D2971-7175-43CA-A4DB-CAEADFE52C19}">
      <dgm:prSet phldrT="[Text]"/>
      <dgm:spPr/>
      <dgm:t>
        <a:bodyPr/>
        <a:lstStyle/>
        <a:p>
          <a:r>
            <a:rPr lang="en-GB" dirty="0"/>
            <a:t>Is there something better?</a:t>
          </a:r>
        </a:p>
      </dgm:t>
    </dgm:pt>
    <dgm:pt modelId="{6A2B7FF0-5A47-4683-9659-0BB121A64C45}" type="parTrans" cxnId="{6DF14268-F2F0-4499-8EF8-2BE75FE0DECF}">
      <dgm:prSet/>
      <dgm:spPr/>
      <dgm:t>
        <a:bodyPr/>
        <a:lstStyle/>
        <a:p>
          <a:endParaRPr lang="en-GB"/>
        </a:p>
      </dgm:t>
    </dgm:pt>
    <dgm:pt modelId="{239B0684-880E-435F-8ADA-ABE698164840}" type="sibTrans" cxnId="{6DF14268-F2F0-4499-8EF8-2BE75FE0DECF}">
      <dgm:prSet/>
      <dgm:spPr/>
      <dgm:t>
        <a:bodyPr/>
        <a:lstStyle/>
        <a:p>
          <a:endParaRPr lang="en-GB"/>
        </a:p>
      </dgm:t>
    </dgm:pt>
    <dgm:pt modelId="{D8ADAA1B-AFB1-4300-839D-A50A2429F182}">
      <dgm:prSet phldrT="[Text]"/>
      <dgm:spPr/>
      <dgm:t>
        <a:bodyPr/>
        <a:lstStyle/>
        <a:p>
          <a:r>
            <a:rPr lang="en-GB" b="1" dirty="0">
              <a:solidFill>
                <a:schemeClr val="tx1"/>
              </a:solidFill>
            </a:rPr>
            <a:t>What enables me to set off from base camp?</a:t>
          </a:r>
        </a:p>
      </dgm:t>
    </dgm:pt>
    <dgm:pt modelId="{3CAE3F9B-F8AE-4910-906B-6AD2399E23E0}" type="parTrans" cxnId="{21367F05-C9B7-48D3-B404-1F030FA6373C}">
      <dgm:prSet/>
      <dgm:spPr/>
      <dgm:t>
        <a:bodyPr/>
        <a:lstStyle/>
        <a:p>
          <a:endParaRPr lang="en-GB"/>
        </a:p>
      </dgm:t>
    </dgm:pt>
    <dgm:pt modelId="{F1B8AF21-50B2-46C5-B9FE-86DD34070B75}" type="sibTrans" cxnId="{21367F05-C9B7-48D3-B404-1F030FA6373C}">
      <dgm:prSet/>
      <dgm:spPr/>
      <dgm:t>
        <a:bodyPr/>
        <a:lstStyle/>
        <a:p>
          <a:endParaRPr lang="en-GB"/>
        </a:p>
      </dgm:t>
    </dgm:pt>
    <dgm:pt modelId="{D7362022-E9FC-40F9-9429-75EB1DFDDCB7}">
      <dgm:prSet phldrT="[Text]"/>
      <dgm:spPr/>
      <dgm:t>
        <a:bodyPr/>
        <a:lstStyle/>
        <a:p>
          <a:r>
            <a:rPr lang="en-GB" dirty="0"/>
            <a:t>We face a lot of commercial risk already</a:t>
          </a:r>
        </a:p>
      </dgm:t>
    </dgm:pt>
    <dgm:pt modelId="{CF667E90-6178-4CA7-90F2-BA92728352E0}" type="parTrans" cxnId="{290FCA53-C5B3-4CB6-B43D-E49480FD74B9}">
      <dgm:prSet/>
      <dgm:spPr/>
      <dgm:t>
        <a:bodyPr/>
        <a:lstStyle/>
        <a:p>
          <a:endParaRPr lang="en-GB"/>
        </a:p>
      </dgm:t>
    </dgm:pt>
    <dgm:pt modelId="{D33D6258-5FE6-4C55-BFE2-AB74FB103572}" type="sibTrans" cxnId="{290FCA53-C5B3-4CB6-B43D-E49480FD74B9}">
      <dgm:prSet/>
      <dgm:spPr/>
      <dgm:t>
        <a:bodyPr/>
        <a:lstStyle/>
        <a:p>
          <a:endParaRPr lang="en-GB"/>
        </a:p>
      </dgm:t>
    </dgm:pt>
    <dgm:pt modelId="{3990B902-DAA7-4BDA-976B-69587020FFC9}">
      <dgm:prSet phldrT="[Text]"/>
      <dgm:spPr/>
      <dgm:t>
        <a:bodyPr/>
        <a:lstStyle/>
        <a:p>
          <a:r>
            <a:rPr lang="en-GB" dirty="0"/>
            <a:t>There’s many possible options out there</a:t>
          </a:r>
        </a:p>
        <a:p>
          <a:endParaRPr lang="en-GB" dirty="0"/>
        </a:p>
      </dgm:t>
    </dgm:pt>
    <dgm:pt modelId="{58F350E3-E8D4-4F64-8C48-1C774FA3BF26}" type="parTrans" cxnId="{A30AD081-95CE-417E-BB1D-F24A8A3A5ABD}">
      <dgm:prSet/>
      <dgm:spPr/>
      <dgm:t>
        <a:bodyPr/>
        <a:lstStyle/>
        <a:p>
          <a:endParaRPr lang="en-GB"/>
        </a:p>
      </dgm:t>
    </dgm:pt>
    <dgm:pt modelId="{E99912C7-A451-4057-BCA4-CF58C83F80DA}" type="sibTrans" cxnId="{A30AD081-95CE-417E-BB1D-F24A8A3A5ABD}">
      <dgm:prSet/>
      <dgm:spPr/>
      <dgm:t>
        <a:bodyPr/>
        <a:lstStyle/>
        <a:p>
          <a:endParaRPr lang="en-GB"/>
        </a:p>
      </dgm:t>
    </dgm:pt>
    <dgm:pt modelId="{690D06E9-73D4-4BB6-8C63-9F8720AE6832}" type="pres">
      <dgm:prSet presAssocID="{81E2CBA9-CB01-4CA7-B3E9-DEE4774465F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5BD9BE38-3842-448D-9855-161D00F220FD}" type="pres">
      <dgm:prSet presAssocID="{1E1D2971-7175-43CA-A4DB-CAEADFE52C19}" presName="arrow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D565958-66F8-4ADE-9697-F73B43619772}" type="pres">
      <dgm:prSet presAssocID="{D8ADAA1B-AFB1-4300-839D-A50A2429F182}" presName="arrow" presStyleLbl="node1" presStyleIdx="1" presStyleCnt="4" custRadScaleRad="103277" custRadScaleInc="-10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8950E30-6428-4A22-907F-84EF68D4F8EE}" type="pres">
      <dgm:prSet presAssocID="{D7362022-E9FC-40F9-9429-75EB1DFDDCB7}" presName="arrow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FCEBBC6-6E66-4B30-9617-C0D03345278F}" type="pres">
      <dgm:prSet presAssocID="{3990B902-DAA7-4BDA-976B-69587020FFC9}" presName="arrow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7C73C1DE-A7D0-4372-AE48-98953EDA0D6A}" type="presOf" srcId="{1E1D2971-7175-43CA-A4DB-CAEADFE52C19}" destId="{5BD9BE38-3842-448D-9855-161D00F220FD}" srcOrd="0" destOrd="0" presId="urn:microsoft.com/office/officeart/2005/8/layout/arrow5"/>
    <dgm:cxn modelId="{6DF14268-F2F0-4499-8EF8-2BE75FE0DECF}" srcId="{81E2CBA9-CB01-4CA7-B3E9-DEE4774465F8}" destId="{1E1D2971-7175-43CA-A4DB-CAEADFE52C19}" srcOrd="0" destOrd="0" parTransId="{6A2B7FF0-5A47-4683-9659-0BB121A64C45}" sibTransId="{239B0684-880E-435F-8ADA-ABE698164840}"/>
    <dgm:cxn modelId="{290FCA53-C5B3-4CB6-B43D-E49480FD74B9}" srcId="{81E2CBA9-CB01-4CA7-B3E9-DEE4774465F8}" destId="{D7362022-E9FC-40F9-9429-75EB1DFDDCB7}" srcOrd="2" destOrd="0" parTransId="{CF667E90-6178-4CA7-90F2-BA92728352E0}" sibTransId="{D33D6258-5FE6-4C55-BFE2-AB74FB103572}"/>
    <dgm:cxn modelId="{9572F461-B4F1-4A59-B8A1-51EC5AE0E50A}" type="presOf" srcId="{D7362022-E9FC-40F9-9429-75EB1DFDDCB7}" destId="{58950E30-6428-4A22-907F-84EF68D4F8EE}" srcOrd="0" destOrd="0" presId="urn:microsoft.com/office/officeart/2005/8/layout/arrow5"/>
    <dgm:cxn modelId="{FBE2828E-2F43-4738-B358-750900708386}" type="presOf" srcId="{81E2CBA9-CB01-4CA7-B3E9-DEE4774465F8}" destId="{690D06E9-73D4-4BB6-8C63-9F8720AE6832}" srcOrd="0" destOrd="0" presId="urn:microsoft.com/office/officeart/2005/8/layout/arrow5"/>
    <dgm:cxn modelId="{96A45359-24B6-475A-98B6-04677A0D628B}" type="presOf" srcId="{3990B902-DAA7-4BDA-976B-69587020FFC9}" destId="{DFCEBBC6-6E66-4B30-9617-C0D03345278F}" srcOrd="0" destOrd="0" presId="urn:microsoft.com/office/officeart/2005/8/layout/arrow5"/>
    <dgm:cxn modelId="{21367F05-C9B7-48D3-B404-1F030FA6373C}" srcId="{81E2CBA9-CB01-4CA7-B3E9-DEE4774465F8}" destId="{D8ADAA1B-AFB1-4300-839D-A50A2429F182}" srcOrd="1" destOrd="0" parTransId="{3CAE3F9B-F8AE-4910-906B-6AD2399E23E0}" sibTransId="{F1B8AF21-50B2-46C5-B9FE-86DD34070B75}"/>
    <dgm:cxn modelId="{A30AD081-95CE-417E-BB1D-F24A8A3A5ABD}" srcId="{81E2CBA9-CB01-4CA7-B3E9-DEE4774465F8}" destId="{3990B902-DAA7-4BDA-976B-69587020FFC9}" srcOrd="3" destOrd="0" parTransId="{58F350E3-E8D4-4F64-8C48-1C774FA3BF26}" sibTransId="{E99912C7-A451-4057-BCA4-CF58C83F80DA}"/>
    <dgm:cxn modelId="{DBA23F70-E09D-4179-81CF-8CFD8B74C24C}" type="presOf" srcId="{D8ADAA1B-AFB1-4300-839D-A50A2429F182}" destId="{9D565958-66F8-4ADE-9697-F73B43619772}" srcOrd="0" destOrd="0" presId="urn:microsoft.com/office/officeart/2005/8/layout/arrow5"/>
    <dgm:cxn modelId="{A3A428A4-EB93-410E-8497-287DB2270FE4}" type="presParOf" srcId="{690D06E9-73D4-4BB6-8C63-9F8720AE6832}" destId="{5BD9BE38-3842-448D-9855-161D00F220FD}" srcOrd="0" destOrd="0" presId="urn:microsoft.com/office/officeart/2005/8/layout/arrow5"/>
    <dgm:cxn modelId="{56421E1E-9D83-4337-AC4B-34039712C9C9}" type="presParOf" srcId="{690D06E9-73D4-4BB6-8C63-9F8720AE6832}" destId="{9D565958-66F8-4ADE-9697-F73B43619772}" srcOrd="1" destOrd="0" presId="urn:microsoft.com/office/officeart/2005/8/layout/arrow5"/>
    <dgm:cxn modelId="{ABB57BF0-744A-47B0-9C8B-33EB617DD24B}" type="presParOf" srcId="{690D06E9-73D4-4BB6-8C63-9F8720AE6832}" destId="{58950E30-6428-4A22-907F-84EF68D4F8EE}" srcOrd="2" destOrd="0" presId="urn:microsoft.com/office/officeart/2005/8/layout/arrow5"/>
    <dgm:cxn modelId="{CFFD2777-8A79-492E-B751-73655595592A}" type="presParOf" srcId="{690D06E9-73D4-4BB6-8C63-9F8720AE6832}" destId="{DFCEBBC6-6E66-4B30-9617-C0D03345278F}" srcOrd="3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66CB805-2D3D-4D5E-8C3F-35F30F7399E8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A99C13C0-0E9D-4458-BEB3-284BAD97047D}">
      <dgm:prSet phldrT="[Text]"/>
      <dgm:spPr/>
      <dgm:t>
        <a:bodyPr/>
        <a:lstStyle/>
        <a:p>
          <a:r>
            <a:rPr lang="en-GB" dirty="0"/>
            <a:t>Increasing </a:t>
          </a:r>
          <a:r>
            <a:rPr lang="en-GB" dirty="0" smtClean="0"/>
            <a:t>supply (300k)</a:t>
          </a:r>
          <a:endParaRPr lang="en-GB" dirty="0"/>
        </a:p>
      </dgm:t>
    </dgm:pt>
    <dgm:pt modelId="{1727FA3F-7F03-4260-9E95-A4410256430D}" type="parTrans" cxnId="{0DA33A39-782E-4E8A-B255-4D557A595D60}">
      <dgm:prSet/>
      <dgm:spPr/>
      <dgm:t>
        <a:bodyPr/>
        <a:lstStyle/>
        <a:p>
          <a:endParaRPr lang="en-GB"/>
        </a:p>
      </dgm:t>
    </dgm:pt>
    <dgm:pt modelId="{6E904301-E374-4BF3-A43F-6B63E3C5A6F6}" type="sibTrans" cxnId="{0DA33A39-782E-4E8A-B255-4D557A595D60}">
      <dgm:prSet/>
      <dgm:spPr/>
      <dgm:t>
        <a:bodyPr/>
        <a:lstStyle/>
        <a:p>
          <a:endParaRPr lang="en-GB"/>
        </a:p>
      </dgm:t>
    </dgm:pt>
    <dgm:pt modelId="{E9FD316C-FB0A-4A1B-A3DB-2BA7150A749B}">
      <dgm:prSet phldrT="[Text]"/>
      <dgm:spPr/>
      <dgm:t>
        <a:bodyPr/>
        <a:lstStyle/>
        <a:p>
          <a:r>
            <a:rPr lang="en-GB" dirty="0"/>
            <a:t>But larger firms’ 75% increase in 4 years: future growth steadier</a:t>
          </a:r>
        </a:p>
      </dgm:t>
    </dgm:pt>
    <dgm:pt modelId="{34F23DE6-D88B-424D-BBD3-3642607D4A5B}" type="parTrans" cxnId="{0A2CD1FC-3B93-4CD6-96F1-E6C06A203B8F}">
      <dgm:prSet/>
      <dgm:spPr/>
      <dgm:t>
        <a:bodyPr/>
        <a:lstStyle/>
        <a:p>
          <a:endParaRPr lang="en-GB"/>
        </a:p>
      </dgm:t>
    </dgm:pt>
    <dgm:pt modelId="{DCD27203-7D70-4E50-887C-025113464021}" type="sibTrans" cxnId="{0A2CD1FC-3B93-4CD6-96F1-E6C06A203B8F}">
      <dgm:prSet/>
      <dgm:spPr/>
      <dgm:t>
        <a:bodyPr/>
        <a:lstStyle/>
        <a:p>
          <a:endParaRPr lang="en-GB"/>
        </a:p>
      </dgm:t>
    </dgm:pt>
    <dgm:pt modelId="{24495A6B-3501-4CE5-836A-CE7C042CDA28}">
      <dgm:prSet phldrT="[Text]"/>
      <dgm:spPr/>
      <dgm:t>
        <a:bodyPr/>
        <a:lstStyle/>
        <a:p>
          <a:r>
            <a:rPr lang="en-GB" dirty="0"/>
            <a:t>Offsite needs to support diverse product and more diverse industry </a:t>
          </a:r>
        </a:p>
      </dgm:t>
    </dgm:pt>
    <dgm:pt modelId="{0104B796-3E9C-4EFA-A645-3F3869AE522B}" type="parTrans" cxnId="{A021B7E5-A640-47A9-8BDC-73484485F2F2}">
      <dgm:prSet/>
      <dgm:spPr/>
      <dgm:t>
        <a:bodyPr/>
        <a:lstStyle/>
        <a:p>
          <a:endParaRPr lang="en-GB"/>
        </a:p>
      </dgm:t>
    </dgm:pt>
    <dgm:pt modelId="{50C9CB4E-77C0-4B36-8CC0-7ED61F007C9B}" type="sibTrans" cxnId="{A021B7E5-A640-47A9-8BDC-73484485F2F2}">
      <dgm:prSet/>
      <dgm:spPr/>
      <dgm:t>
        <a:bodyPr/>
        <a:lstStyle/>
        <a:p>
          <a:endParaRPr lang="en-GB"/>
        </a:p>
      </dgm:t>
    </dgm:pt>
    <dgm:pt modelId="{DC2C9D5A-87F4-4C09-AD5C-BF09A1FB0B0E}">
      <dgm:prSet phldrT="[Text]"/>
      <dgm:spPr/>
      <dgm:t>
        <a:bodyPr/>
        <a:lstStyle/>
        <a:p>
          <a:r>
            <a:rPr lang="en-GB" dirty="0"/>
            <a:t>Skills capacity</a:t>
          </a:r>
        </a:p>
      </dgm:t>
    </dgm:pt>
    <dgm:pt modelId="{243D528B-4203-463C-A1A9-FB99433EB7E4}" type="parTrans" cxnId="{23354811-A85E-4E3A-BB89-E40F608E6D92}">
      <dgm:prSet/>
      <dgm:spPr/>
      <dgm:t>
        <a:bodyPr/>
        <a:lstStyle/>
        <a:p>
          <a:endParaRPr lang="en-GB"/>
        </a:p>
      </dgm:t>
    </dgm:pt>
    <dgm:pt modelId="{7E468660-AB1F-4349-81E6-0D8D6D110346}" type="sibTrans" cxnId="{23354811-A85E-4E3A-BB89-E40F608E6D92}">
      <dgm:prSet/>
      <dgm:spPr/>
      <dgm:t>
        <a:bodyPr/>
        <a:lstStyle/>
        <a:p>
          <a:endParaRPr lang="en-GB"/>
        </a:p>
      </dgm:t>
    </dgm:pt>
    <dgm:pt modelId="{CA771444-25FA-4669-AB9F-10991EA690B6}">
      <dgm:prSet phldrT="[Text]"/>
      <dgm:spPr/>
      <dgm:t>
        <a:bodyPr/>
        <a:lstStyle/>
        <a:p>
          <a:r>
            <a:rPr lang="en-GB" dirty="0"/>
            <a:t>Shortage of the right </a:t>
          </a:r>
          <a:r>
            <a:rPr lang="en-GB" dirty="0" smtClean="0"/>
            <a:t>people </a:t>
          </a:r>
          <a:r>
            <a:rPr lang="en-GB" dirty="0"/>
            <a:t>a challenge for traditional build</a:t>
          </a:r>
        </a:p>
      </dgm:t>
    </dgm:pt>
    <dgm:pt modelId="{27834B5B-43DB-4E75-97EB-3A23A21950D4}" type="parTrans" cxnId="{23E4C2FA-3B3C-40F4-BC59-6FA61F3624E4}">
      <dgm:prSet/>
      <dgm:spPr/>
      <dgm:t>
        <a:bodyPr/>
        <a:lstStyle/>
        <a:p>
          <a:endParaRPr lang="en-GB"/>
        </a:p>
      </dgm:t>
    </dgm:pt>
    <dgm:pt modelId="{04011D8B-071B-475E-99F4-B6A12054B403}" type="sibTrans" cxnId="{23E4C2FA-3B3C-40F4-BC59-6FA61F3624E4}">
      <dgm:prSet/>
      <dgm:spPr/>
      <dgm:t>
        <a:bodyPr/>
        <a:lstStyle/>
        <a:p>
          <a:endParaRPr lang="en-GB"/>
        </a:p>
      </dgm:t>
    </dgm:pt>
    <dgm:pt modelId="{34AA82FE-1CE3-4051-B96C-226008C4183B}">
      <dgm:prSet phldrT="[Text]"/>
      <dgm:spPr/>
      <dgm:t>
        <a:bodyPr/>
        <a:lstStyle/>
        <a:p>
          <a:r>
            <a:rPr lang="en-GB" dirty="0"/>
            <a:t>Quality</a:t>
          </a:r>
        </a:p>
      </dgm:t>
    </dgm:pt>
    <dgm:pt modelId="{33B56E86-8E83-4524-9AE8-E629BB1383DA}" type="parTrans" cxnId="{13AE5E49-B161-4F1A-BAD2-081A4071AED9}">
      <dgm:prSet/>
      <dgm:spPr/>
      <dgm:t>
        <a:bodyPr/>
        <a:lstStyle/>
        <a:p>
          <a:endParaRPr lang="en-GB"/>
        </a:p>
      </dgm:t>
    </dgm:pt>
    <dgm:pt modelId="{F4C02FC0-8B04-40E1-BC05-F1B8F3BB5804}" type="sibTrans" cxnId="{13AE5E49-B161-4F1A-BAD2-081A4071AED9}">
      <dgm:prSet/>
      <dgm:spPr/>
      <dgm:t>
        <a:bodyPr/>
        <a:lstStyle/>
        <a:p>
          <a:endParaRPr lang="en-GB"/>
        </a:p>
      </dgm:t>
    </dgm:pt>
    <dgm:pt modelId="{1AE317EA-4418-4199-B14B-201054E62979}">
      <dgm:prSet phldrT="[Text]"/>
      <dgm:spPr/>
      <dgm:t>
        <a:bodyPr/>
        <a:lstStyle/>
        <a:p>
          <a:r>
            <a:rPr lang="en-GB" dirty="0"/>
            <a:t>But offsite brings skills and training needs too</a:t>
          </a:r>
        </a:p>
      </dgm:t>
    </dgm:pt>
    <dgm:pt modelId="{61E2E6FE-0235-4CA6-A415-7398C3B90FB6}" type="parTrans" cxnId="{456D908E-1F72-4344-9F6F-06A2B57EC68D}">
      <dgm:prSet/>
      <dgm:spPr/>
      <dgm:t>
        <a:bodyPr/>
        <a:lstStyle/>
        <a:p>
          <a:endParaRPr lang="en-GB"/>
        </a:p>
      </dgm:t>
    </dgm:pt>
    <dgm:pt modelId="{B5C2F5C8-AFD7-4A7C-B4C2-6D770D433419}" type="sibTrans" cxnId="{456D908E-1F72-4344-9F6F-06A2B57EC68D}">
      <dgm:prSet/>
      <dgm:spPr/>
      <dgm:t>
        <a:bodyPr/>
        <a:lstStyle/>
        <a:p>
          <a:endParaRPr lang="en-GB"/>
        </a:p>
      </dgm:t>
    </dgm:pt>
    <dgm:pt modelId="{B3365DC0-E579-45BC-98CB-E8ABFECE745F}">
      <dgm:prSet/>
      <dgm:spPr/>
      <dgm:t>
        <a:bodyPr/>
        <a:lstStyle/>
        <a:p>
          <a:r>
            <a:rPr lang="en-GB" dirty="0"/>
            <a:t>Scale and cost</a:t>
          </a:r>
        </a:p>
      </dgm:t>
    </dgm:pt>
    <dgm:pt modelId="{3F616F48-303A-4706-B9D6-5812CF660FF3}" type="parTrans" cxnId="{9F26F88E-30D4-490F-BA35-2A1A112CB22B}">
      <dgm:prSet/>
      <dgm:spPr/>
      <dgm:t>
        <a:bodyPr/>
        <a:lstStyle/>
        <a:p>
          <a:endParaRPr lang="en-GB"/>
        </a:p>
      </dgm:t>
    </dgm:pt>
    <dgm:pt modelId="{85B90C04-5054-47E9-B17E-9BFB2F786827}" type="sibTrans" cxnId="{9F26F88E-30D4-490F-BA35-2A1A112CB22B}">
      <dgm:prSet/>
      <dgm:spPr/>
      <dgm:t>
        <a:bodyPr/>
        <a:lstStyle/>
        <a:p>
          <a:endParaRPr lang="en-GB"/>
        </a:p>
      </dgm:t>
    </dgm:pt>
    <dgm:pt modelId="{99217497-C2EE-4EFB-9EE4-53A5F9009119}">
      <dgm:prSet phldrT="[Text]"/>
      <dgm:spPr/>
      <dgm:t>
        <a:bodyPr/>
        <a:lstStyle/>
        <a:p>
          <a:r>
            <a:rPr lang="en-GB" dirty="0"/>
            <a:t>But </a:t>
          </a:r>
          <a:r>
            <a:rPr lang="en-GB" dirty="0" smtClean="0"/>
            <a:t>are there </a:t>
          </a:r>
          <a:r>
            <a:rPr lang="en-GB" dirty="0"/>
            <a:t>compromises in terms of product range/ design options?</a:t>
          </a:r>
        </a:p>
      </dgm:t>
    </dgm:pt>
    <dgm:pt modelId="{513BB574-8711-4446-9567-D31EB1A81D10}" type="sibTrans" cxnId="{7E12B19B-FB93-4A80-ACB0-1751FE62E4E0}">
      <dgm:prSet/>
      <dgm:spPr/>
      <dgm:t>
        <a:bodyPr/>
        <a:lstStyle/>
        <a:p>
          <a:endParaRPr lang="en-GB"/>
        </a:p>
      </dgm:t>
    </dgm:pt>
    <dgm:pt modelId="{40FB1597-A0D4-4000-8B84-2F301F7047D4}" type="parTrans" cxnId="{7E12B19B-FB93-4A80-ACB0-1751FE62E4E0}">
      <dgm:prSet/>
      <dgm:spPr/>
      <dgm:t>
        <a:bodyPr/>
        <a:lstStyle/>
        <a:p>
          <a:endParaRPr lang="en-GB"/>
        </a:p>
      </dgm:t>
    </dgm:pt>
    <dgm:pt modelId="{28571845-B1AC-4485-8556-3512E95BE623}">
      <dgm:prSet phldrT="[Text]"/>
      <dgm:spPr/>
      <dgm:t>
        <a:bodyPr/>
        <a:lstStyle/>
        <a:p>
          <a:r>
            <a:rPr lang="en-GB" dirty="0"/>
            <a:t>Offsite offers prospect of consistent quality/ performance</a:t>
          </a:r>
        </a:p>
      </dgm:t>
    </dgm:pt>
    <dgm:pt modelId="{5D6D0703-AE6A-4FFD-91F0-A52117D75057}" type="sibTrans" cxnId="{E51450C5-810C-4B1E-8C8C-96762B8DF956}">
      <dgm:prSet/>
      <dgm:spPr/>
      <dgm:t>
        <a:bodyPr/>
        <a:lstStyle/>
        <a:p>
          <a:endParaRPr lang="en-GB"/>
        </a:p>
      </dgm:t>
    </dgm:pt>
    <dgm:pt modelId="{80B5AD4B-FBFC-477B-B301-57031413FD6D}" type="parTrans" cxnId="{E51450C5-810C-4B1E-8C8C-96762B8DF956}">
      <dgm:prSet/>
      <dgm:spPr/>
      <dgm:t>
        <a:bodyPr/>
        <a:lstStyle/>
        <a:p>
          <a:endParaRPr lang="en-GB"/>
        </a:p>
      </dgm:t>
    </dgm:pt>
    <dgm:pt modelId="{7908057A-B611-4B3A-81F5-7EA061550198}">
      <dgm:prSet/>
      <dgm:spPr/>
      <dgm:t>
        <a:bodyPr/>
        <a:lstStyle/>
        <a:p>
          <a:r>
            <a:rPr lang="en-GB" dirty="0"/>
            <a:t>With scale should be cost-competitive</a:t>
          </a:r>
        </a:p>
      </dgm:t>
    </dgm:pt>
    <dgm:pt modelId="{3237A4E8-56BA-415D-A4AF-23A2E4D561FF}" type="parTrans" cxnId="{55F4E7BF-7B18-43D1-A14F-C557153C93EF}">
      <dgm:prSet/>
      <dgm:spPr/>
      <dgm:t>
        <a:bodyPr/>
        <a:lstStyle/>
        <a:p>
          <a:endParaRPr lang="en-GB"/>
        </a:p>
      </dgm:t>
    </dgm:pt>
    <dgm:pt modelId="{87969412-B747-4255-9119-C6A9BADA0D81}" type="sibTrans" cxnId="{55F4E7BF-7B18-43D1-A14F-C557153C93EF}">
      <dgm:prSet/>
      <dgm:spPr/>
      <dgm:t>
        <a:bodyPr/>
        <a:lstStyle/>
        <a:p>
          <a:endParaRPr lang="en-GB"/>
        </a:p>
      </dgm:t>
    </dgm:pt>
    <dgm:pt modelId="{92C7A9C0-DE03-4861-8D21-8C4AF279606B}">
      <dgm:prSet/>
      <dgm:spPr/>
      <dgm:t>
        <a:bodyPr/>
        <a:lstStyle/>
        <a:p>
          <a:r>
            <a:rPr lang="en-GB" dirty="0"/>
            <a:t>How to achieve given product range and market risks?</a:t>
          </a:r>
        </a:p>
        <a:p>
          <a:endParaRPr lang="en-GB" dirty="0"/>
        </a:p>
      </dgm:t>
    </dgm:pt>
    <dgm:pt modelId="{8A2AFC5E-5FA1-40C7-95C0-15000916BBFC}" type="parTrans" cxnId="{A12A99A0-2B4D-4EB5-AAD1-BFE94D13CA37}">
      <dgm:prSet/>
      <dgm:spPr/>
      <dgm:t>
        <a:bodyPr/>
        <a:lstStyle/>
        <a:p>
          <a:endParaRPr lang="en-GB"/>
        </a:p>
      </dgm:t>
    </dgm:pt>
    <dgm:pt modelId="{CF3DB4F2-BFAC-4744-8B48-7B340E7C8963}" type="sibTrans" cxnId="{A12A99A0-2B4D-4EB5-AAD1-BFE94D13CA37}">
      <dgm:prSet/>
      <dgm:spPr/>
      <dgm:t>
        <a:bodyPr/>
        <a:lstStyle/>
        <a:p>
          <a:endParaRPr lang="en-GB"/>
        </a:p>
      </dgm:t>
    </dgm:pt>
    <dgm:pt modelId="{4B791B84-5B20-4914-897A-9F20AD235D26}" type="pres">
      <dgm:prSet presAssocID="{566CB805-2D3D-4D5E-8C3F-35F30F7399E8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17F3D037-3DA4-443F-BA84-1CA8F727849C}" type="pres">
      <dgm:prSet presAssocID="{A99C13C0-0E9D-4458-BEB3-284BAD97047D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088EEE1-E5BB-43C3-8323-58B94A71D64A}" type="pres">
      <dgm:prSet presAssocID="{6E904301-E374-4BF3-A43F-6B63E3C5A6F6}" presName="sibTrans" presStyleCnt="0"/>
      <dgm:spPr/>
    </dgm:pt>
    <dgm:pt modelId="{E699517F-C32F-417B-BDC2-4A95E09F6DA1}" type="pres">
      <dgm:prSet presAssocID="{DC2C9D5A-87F4-4C09-AD5C-BF09A1FB0B0E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A3E194E-9A53-4F44-B18B-2DA97E8835E8}" type="pres">
      <dgm:prSet presAssocID="{7E468660-AB1F-4349-81E6-0D8D6D110346}" presName="sibTrans" presStyleCnt="0"/>
      <dgm:spPr/>
    </dgm:pt>
    <dgm:pt modelId="{48B79649-5314-4FA5-8884-4B470AAC319E}" type="pres">
      <dgm:prSet presAssocID="{B3365DC0-E579-45BC-98CB-E8ABFECE745F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1AB27A7-5146-4680-9043-42B43217B373}" type="pres">
      <dgm:prSet presAssocID="{85B90C04-5054-47E9-B17E-9BFB2F786827}" presName="sibTrans" presStyleCnt="0"/>
      <dgm:spPr/>
    </dgm:pt>
    <dgm:pt modelId="{0548D225-07FA-4CCF-B7A1-2CEB85049128}" type="pres">
      <dgm:prSet presAssocID="{34AA82FE-1CE3-4051-B96C-226008C4183B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C9794EF8-D48B-4118-8D76-AF5674C278E2}" type="presOf" srcId="{24495A6B-3501-4CE5-836A-CE7C042CDA28}" destId="{17F3D037-3DA4-443F-BA84-1CA8F727849C}" srcOrd="0" destOrd="2" presId="urn:microsoft.com/office/officeart/2005/8/layout/hList6"/>
    <dgm:cxn modelId="{09857C85-0410-4D2A-95BC-415C31044AA8}" type="presOf" srcId="{1AE317EA-4418-4199-B14B-201054E62979}" destId="{E699517F-C32F-417B-BDC2-4A95E09F6DA1}" srcOrd="0" destOrd="2" presId="urn:microsoft.com/office/officeart/2005/8/layout/hList6"/>
    <dgm:cxn modelId="{9E2B4419-C450-42FE-BB39-503FA818D595}" type="presOf" srcId="{28571845-B1AC-4485-8556-3512E95BE623}" destId="{0548D225-07FA-4CCF-B7A1-2CEB85049128}" srcOrd="0" destOrd="1" presId="urn:microsoft.com/office/officeart/2005/8/layout/hList6"/>
    <dgm:cxn modelId="{A021B7E5-A640-47A9-8BDC-73484485F2F2}" srcId="{A99C13C0-0E9D-4458-BEB3-284BAD97047D}" destId="{24495A6B-3501-4CE5-836A-CE7C042CDA28}" srcOrd="1" destOrd="0" parTransId="{0104B796-3E9C-4EFA-A645-3F3869AE522B}" sibTransId="{50C9CB4E-77C0-4B36-8CC0-7ED61F007C9B}"/>
    <dgm:cxn modelId="{E51450C5-810C-4B1E-8C8C-96762B8DF956}" srcId="{34AA82FE-1CE3-4051-B96C-226008C4183B}" destId="{28571845-B1AC-4485-8556-3512E95BE623}" srcOrd="0" destOrd="0" parTransId="{80B5AD4B-FBFC-477B-B301-57031413FD6D}" sibTransId="{5D6D0703-AE6A-4FFD-91F0-A52117D75057}"/>
    <dgm:cxn modelId="{4BDA8AE2-B2E7-4DE7-B962-D7054BCDC62B}" type="presOf" srcId="{DC2C9D5A-87F4-4C09-AD5C-BF09A1FB0B0E}" destId="{E699517F-C32F-417B-BDC2-4A95E09F6DA1}" srcOrd="0" destOrd="0" presId="urn:microsoft.com/office/officeart/2005/8/layout/hList6"/>
    <dgm:cxn modelId="{C929121A-22E9-429F-81A5-61B3E5178934}" type="presOf" srcId="{566CB805-2D3D-4D5E-8C3F-35F30F7399E8}" destId="{4B791B84-5B20-4914-897A-9F20AD235D26}" srcOrd="0" destOrd="0" presId="urn:microsoft.com/office/officeart/2005/8/layout/hList6"/>
    <dgm:cxn modelId="{0DA33A39-782E-4E8A-B255-4D557A595D60}" srcId="{566CB805-2D3D-4D5E-8C3F-35F30F7399E8}" destId="{A99C13C0-0E9D-4458-BEB3-284BAD97047D}" srcOrd="0" destOrd="0" parTransId="{1727FA3F-7F03-4260-9E95-A4410256430D}" sibTransId="{6E904301-E374-4BF3-A43F-6B63E3C5A6F6}"/>
    <dgm:cxn modelId="{0A2CD1FC-3B93-4CD6-96F1-E6C06A203B8F}" srcId="{A99C13C0-0E9D-4458-BEB3-284BAD97047D}" destId="{E9FD316C-FB0A-4A1B-A3DB-2BA7150A749B}" srcOrd="0" destOrd="0" parTransId="{34F23DE6-D88B-424D-BBD3-3642607D4A5B}" sibTransId="{DCD27203-7D70-4E50-887C-025113464021}"/>
    <dgm:cxn modelId="{A4B8D9FE-27DA-4423-80A9-BFBD09795536}" type="presOf" srcId="{B3365DC0-E579-45BC-98CB-E8ABFECE745F}" destId="{48B79649-5314-4FA5-8884-4B470AAC319E}" srcOrd="0" destOrd="0" presId="urn:microsoft.com/office/officeart/2005/8/layout/hList6"/>
    <dgm:cxn modelId="{CFDA7280-1617-4C0A-862C-74E42C4731FD}" type="presOf" srcId="{99217497-C2EE-4EFB-9EE4-53A5F9009119}" destId="{0548D225-07FA-4CCF-B7A1-2CEB85049128}" srcOrd="0" destOrd="2" presId="urn:microsoft.com/office/officeart/2005/8/layout/hList6"/>
    <dgm:cxn modelId="{23354811-A85E-4E3A-BB89-E40F608E6D92}" srcId="{566CB805-2D3D-4D5E-8C3F-35F30F7399E8}" destId="{DC2C9D5A-87F4-4C09-AD5C-BF09A1FB0B0E}" srcOrd="1" destOrd="0" parTransId="{243D528B-4203-463C-A1A9-FB99433EB7E4}" sibTransId="{7E468660-AB1F-4349-81E6-0D8D6D110346}"/>
    <dgm:cxn modelId="{23E4C2FA-3B3C-40F4-BC59-6FA61F3624E4}" srcId="{DC2C9D5A-87F4-4C09-AD5C-BF09A1FB0B0E}" destId="{CA771444-25FA-4669-AB9F-10991EA690B6}" srcOrd="0" destOrd="0" parTransId="{27834B5B-43DB-4E75-97EB-3A23A21950D4}" sibTransId="{04011D8B-071B-475E-99F4-B6A12054B403}"/>
    <dgm:cxn modelId="{A12A99A0-2B4D-4EB5-AAD1-BFE94D13CA37}" srcId="{B3365DC0-E579-45BC-98CB-E8ABFECE745F}" destId="{92C7A9C0-DE03-4861-8D21-8C4AF279606B}" srcOrd="1" destOrd="0" parTransId="{8A2AFC5E-5FA1-40C7-95C0-15000916BBFC}" sibTransId="{CF3DB4F2-BFAC-4744-8B48-7B340E7C8963}"/>
    <dgm:cxn modelId="{55F4E7BF-7B18-43D1-A14F-C557153C93EF}" srcId="{B3365DC0-E579-45BC-98CB-E8ABFECE745F}" destId="{7908057A-B611-4B3A-81F5-7EA061550198}" srcOrd="0" destOrd="0" parTransId="{3237A4E8-56BA-415D-A4AF-23A2E4D561FF}" sibTransId="{87969412-B747-4255-9119-C6A9BADA0D81}"/>
    <dgm:cxn modelId="{7E12B19B-FB93-4A80-ACB0-1751FE62E4E0}" srcId="{34AA82FE-1CE3-4051-B96C-226008C4183B}" destId="{99217497-C2EE-4EFB-9EE4-53A5F9009119}" srcOrd="1" destOrd="0" parTransId="{40FB1597-A0D4-4000-8B84-2F301F7047D4}" sibTransId="{513BB574-8711-4446-9567-D31EB1A81D10}"/>
    <dgm:cxn modelId="{D9CA726B-1655-4AC5-87D4-0646CDF18024}" type="presOf" srcId="{A99C13C0-0E9D-4458-BEB3-284BAD97047D}" destId="{17F3D037-3DA4-443F-BA84-1CA8F727849C}" srcOrd="0" destOrd="0" presId="urn:microsoft.com/office/officeart/2005/8/layout/hList6"/>
    <dgm:cxn modelId="{9F26F88E-30D4-490F-BA35-2A1A112CB22B}" srcId="{566CB805-2D3D-4D5E-8C3F-35F30F7399E8}" destId="{B3365DC0-E579-45BC-98CB-E8ABFECE745F}" srcOrd="2" destOrd="0" parTransId="{3F616F48-303A-4706-B9D6-5812CF660FF3}" sibTransId="{85B90C04-5054-47E9-B17E-9BFB2F786827}"/>
    <dgm:cxn modelId="{59257A6C-4423-4760-880E-463ED3D68860}" type="presOf" srcId="{E9FD316C-FB0A-4A1B-A3DB-2BA7150A749B}" destId="{17F3D037-3DA4-443F-BA84-1CA8F727849C}" srcOrd="0" destOrd="1" presId="urn:microsoft.com/office/officeart/2005/8/layout/hList6"/>
    <dgm:cxn modelId="{0B3C000E-67B7-4DCD-BEC7-CBB99FF21219}" type="presOf" srcId="{92C7A9C0-DE03-4861-8D21-8C4AF279606B}" destId="{48B79649-5314-4FA5-8884-4B470AAC319E}" srcOrd="0" destOrd="2" presId="urn:microsoft.com/office/officeart/2005/8/layout/hList6"/>
    <dgm:cxn modelId="{B9203170-D3D0-4715-A631-00B6413F7C3B}" type="presOf" srcId="{34AA82FE-1CE3-4051-B96C-226008C4183B}" destId="{0548D225-07FA-4CCF-B7A1-2CEB85049128}" srcOrd="0" destOrd="0" presId="urn:microsoft.com/office/officeart/2005/8/layout/hList6"/>
    <dgm:cxn modelId="{456D908E-1F72-4344-9F6F-06A2B57EC68D}" srcId="{DC2C9D5A-87F4-4C09-AD5C-BF09A1FB0B0E}" destId="{1AE317EA-4418-4199-B14B-201054E62979}" srcOrd="1" destOrd="0" parTransId="{61E2E6FE-0235-4CA6-A415-7398C3B90FB6}" sibTransId="{B5C2F5C8-AFD7-4A7C-B4C2-6D770D433419}"/>
    <dgm:cxn modelId="{F5CA6D4C-12CA-4CA1-9841-CF3DB7E1660F}" type="presOf" srcId="{CA771444-25FA-4669-AB9F-10991EA690B6}" destId="{E699517F-C32F-417B-BDC2-4A95E09F6DA1}" srcOrd="0" destOrd="1" presId="urn:microsoft.com/office/officeart/2005/8/layout/hList6"/>
    <dgm:cxn modelId="{13AE5E49-B161-4F1A-BAD2-081A4071AED9}" srcId="{566CB805-2D3D-4D5E-8C3F-35F30F7399E8}" destId="{34AA82FE-1CE3-4051-B96C-226008C4183B}" srcOrd="3" destOrd="0" parTransId="{33B56E86-8E83-4524-9AE8-E629BB1383DA}" sibTransId="{F4C02FC0-8B04-40E1-BC05-F1B8F3BB5804}"/>
    <dgm:cxn modelId="{6FD7F7DC-CF65-462E-8621-26811874167B}" type="presOf" srcId="{7908057A-B611-4B3A-81F5-7EA061550198}" destId="{48B79649-5314-4FA5-8884-4B470AAC319E}" srcOrd="0" destOrd="1" presId="urn:microsoft.com/office/officeart/2005/8/layout/hList6"/>
    <dgm:cxn modelId="{65AEB15F-2ACC-465B-9C26-B6D079AECBE3}" type="presParOf" srcId="{4B791B84-5B20-4914-897A-9F20AD235D26}" destId="{17F3D037-3DA4-443F-BA84-1CA8F727849C}" srcOrd="0" destOrd="0" presId="urn:microsoft.com/office/officeart/2005/8/layout/hList6"/>
    <dgm:cxn modelId="{D913FDFC-5FD6-4442-9572-55610C46C8EB}" type="presParOf" srcId="{4B791B84-5B20-4914-897A-9F20AD235D26}" destId="{A088EEE1-E5BB-43C3-8323-58B94A71D64A}" srcOrd="1" destOrd="0" presId="urn:microsoft.com/office/officeart/2005/8/layout/hList6"/>
    <dgm:cxn modelId="{C88F1028-FE93-4EA4-9EF1-ABA88715AF2D}" type="presParOf" srcId="{4B791B84-5B20-4914-897A-9F20AD235D26}" destId="{E699517F-C32F-417B-BDC2-4A95E09F6DA1}" srcOrd="2" destOrd="0" presId="urn:microsoft.com/office/officeart/2005/8/layout/hList6"/>
    <dgm:cxn modelId="{848DFDA8-BD92-484F-84EF-FF3BD07C82ED}" type="presParOf" srcId="{4B791B84-5B20-4914-897A-9F20AD235D26}" destId="{FA3E194E-9A53-4F44-B18B-2DA97E8835E8}" srcOrd="3" destOrd="0" presId="urn:microsoft.com/office/officeart/2005/8/layout/hList6"/>
    <dgm:cxn modelId="{E1D3D622-AD8B-465F-B8C7-F356AE8B339A}" type="presParOf" srcId="{4B791B84-5B20-4914-897A-9F20AD235D26}" destId="{48B79649-5314-4FA5-8884-4B470AAC319E}" srcOrd="4" destOrd="0" presId="urn:microsoft.com/office/officeart/2005/8/layout/hList6"/>
    <dgm:cxn modelId="{9AF2D39A-1C08-4383-A428-A08AEACDC2BB}" type="presParOf" srcId="{4B791B84-5B20-4914-897A-9F20AD235D26}" destId="{E1AB27A7-5146-4680-9043-42B43217B373}" srcOrd="5" destOrd="0" presId="urn:microsoft.com/office/officeart/2005/8/layout/hList6"/>
    <dgm:cxn modelId="{E8418A45-B7C3-4FDF-97B2-BF3B7449BCD2}" type="presParOf" srcId="{4B791B84-5B20-4914-897A-9F20AD235D26}" destId="{0548D225-07FA-4CCF-B7A1-2CEB85049128}" srcOrd="6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CA7A7A4-AF53-4305-8010-2A7E349FBD09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GB"/>
        </a:p>
      </dgm:t>
    </dgm:pt>
    <dgm:pt modelId="{136241A6-E70C-4835-B137-11E3E170127A}">
      <dgm:prSet phldrT="[Text]" custT="1"/>
      <dgm:spPr>
        <a:solidFill>
          <a:schemeClr val="accent6"/>
        </a:solidFill>
      </dgm:spPr>
      <dgm:t>
        <a:bodyPr/>
        <a:lstStyle/>
        <a:p>
          <a:pPr algn="l"/>
          <a:r>
            <a:rPr lang="en-GB" sz="1600" dirty="0"/>
            <a:t>Bricklayer</a:t>
          </a:r>
        </a:p>
        <a:p>
          <a:pPr algn="ctr"/>
          <a:r>
            <a:rPr lang="en-US" sz="3600" dirty="0">
              <a:solidFill>
                <a:schemeClr val="bg1"/>
              </a:solidFill>
              <a:latin typeface="Berlin Sans FB" panose="020E0602020502020306" pitchFamily="34" charset="0"/>
            </a:rPr>
            <a:t>2500</a:t>
          </a:r>
          <a:endParaRPr lang="en-GB" sz="1600" dirty="0"/>
        </a:p>
      </dgm:t>
    </dgm:pt>
    <dgm:pt modelId="{CD169B7F-4E44-4017-A0DB-68D8F81F60D3}" type="parTrans" cxnId="{D8D5065B-FCB1-4640-BDDA-02E394BB564D}">
      <dgm:prSet/>
      <dgm:spPr/>
      <dgm:t>
        <a:bodyPr/>
        <a:lstStyle/>
        <a:p>
          <a:endParaRPr lang="en-GB"/>
        </a:p>
      </dgm:t>
    </dgm:pt>
    <dgm:pt modelId="{2DCEE243-4986-4A44-88FC-5071367F180F}" type="sibTrans" cxnId="{D8D5065B-FCB1-4640-BDDA-02E394BB564D}">
      <dgm:prSet/>
      <dgm:spPr/>
      <dgm:t>
        <a:bodyPr/>
        <a:lstStyle/>
        <a:p>
          <a:endParaRPr lang="en-GB"/>
        </a:p>
      </dgm:t>
    </dgm:pt>
    <dgm:pt modelId="{380AA2E7-F0C9-4F21-8276-0B9B9FC36DB4}">
      <dgm:prSet phldrT="[Text]" custT="1"/>
      <dgm:spPr>
        <a:solidFill>
          <a:schemeClr val="accent6"/>
        </a:solidFill>
      </dgm:spPr>
      <dgm:t>
        <a:bodyPr/>
        <a:lstStyle/>
        <a:p>
          <a:pPr algn="l"/>
          <a:r>
            <a:rPr lang="en-GB" sz="1600" dirty="0"/>
            <a:t>Wall &amp; Floor Tiler</a:t>
          </a:r>
        </a:p>
        <a:p>
          <a:pPr algn="ctr"/>
          <a:r>
            <a:rPr lang="en-GB" sz="3600" dirty="0">
              <a:latin typeface="Berlin Sans FB" panose="020E0602020502020306" pitchFamily="34" charset="0"/>
            </a:rPr>
            <a:t>150</a:t>
          </a:r>
          <a:endParaRPr lang="en-GB" sz="1600" dirty="0"/>
        </a:p>
      </dgm:t>
    </dgm:pt>
    <dgm:pt modelId="{7F669431-2931-48C4-9BBA-92301AB7980B}" type="parTrans" cxnId="{1A00CE1F-A5BD-45CF-82C1-4C38BEF3A3C0}">
      <dgm:prSet/>
      <dgm:spPr/>
      <dgm:t>
        <a:bodyPr/>
        <a:lstStyle/>
        <a:p>
          <a:endParaRPr lang="en-GB"/>
        </a:p>
      </dgm:t>
    </dgm:pt>
    <dgm:pt modelId="{F0DA20B9-65F0-4130-B6FA-4F79952470D7}" type="sibTrans" cxnId="{1A00CE1F-A5BD-45CF-82C1-4C38BEF3A3C0}">
      <dgm:prSet/>
      <dgm:spPr/>
      <dgm:t>
        <a:bodyPr/>
        <a:lstStyle/>
        <a:p>
          <a:endParaRPr lang="en-GB"/>
        </a:p>
      </dgm:t>
    </dgm:pt>
    <dgm:pt modelId="{B78393BC-4F25-418A-9A9B-8C1000EEDF3F}">
      <dgm:prSet phldrT="[Text]" custT="1"/>
      <dgm:spPr>
        <a:solidFill>
          <a:schemeClr val="accent3"/>
        </a:solidFill>
      </dgm:spPr>
      <dgm:t>
        <a:bodyPr/>
        <a:lstStyle/>
        <a:p>
          <a:pPr algn="l"/>
          <a:r>
            <a:rPr lang="en-GB" sz="1800" dirty="0"/>
            <a:t>Assistant/Site Manager</a:t>
          </a:r>
        </a:p>
        <a:p>
          <a:pPr algn="ctr"/>
          <a:r>
            <a:rPr lang="en-GB" sz="3200" b="0" i="0" u="none" dirty="0" smtClean="0">
              <a:latin typeface="Berlin Sans FB" panose="020E0602020502020306" pitchFamily="34" charset="0"/>
            </a:rPr>
            <a:t>400</a:t>
          </a:r>
          <a:endParaRPr lang="en-GB" sz="1800" dirty="0"/>
        </a:p>
      </dgm:t>
    </dgm:pt>
    <dgm:pt modelId="{794F499B-40C6-4904-B8A5-725AF56FB2C3}" type="parTrans" cxnId="{6F3B78B1-B10D-483C-859B-B5BD5A0232EA}">
      <dgm:prSet/>
      <dgm:spPr/>
      <dgm:t>
        <a:bodyPr/>
        <a:lstStyle/>
        <a:p>
          <a:endParaRPr lang="en-GB"/>
        </a:p>
      </dgm:t>
    </dgm:pt>
    <dgm:pt modelId="{7FFFEBC8-7F9B-4C86-AE6A-32DE9C14B117}" type="sibTrans" cxnId="{6F3B78B1-B10D-483C-859B-B5BD5A0232EA}">
      <dgm:prSet/>
      <dgm:spPr/>
      <dgm:t>
        <a:bodyPr/>
        <a:lstStyle/>
        <a:p>
          <a:endParaRPr lang="en-GB"/>
        </a:p>
      </dgm:t>
    </dgm:pt>
    <dgm:pt modelId="{1EA7B58A-F7CC-4CEA-9FD3-9C756E7CED3D}">
      <dgm:prSet phldrT="[Text]" custT="1"/>
      <dgm:spPr>
        <a:solidFill>
          <a:schemeClr val="accent3"/>
        </a:solidFill>
      </dgm:spPr>
      <dgm:t>
        <a:bodyPr/>
        <a:lstStyle/>
        <a:p>
          <a:r>
            <a:rPr lang="en-GB" sz="1600" dirty="0"/>
            <a:t>Quantity Surveyor</a:t>
          </a:r>
        </a:p>
        <a:p>
          <a:r>
            <a:rPr lang="en-GB" sz="3200" dirty="0" smtClean="0">
              <a:latin typeface="Berlin Sans FB" panose="020E0602020502020306" pitchFamily="34" charset="0"/>
            </a:rPr>
            <a:t>60</a:t>
          </a:r>
          <a:endParaRPr lang="en-GB" sz="3200" dirty="0">
            <a:latin typeface="Berlin Sans FB" panose="020E0602020502020306" pitchFamily="34" charset="0"/>
          </a:endParaRPr>
        </a:p>
      </dgm:t>
    </dgm:pt>
    <dgm:pt modelId="{BF7D6C91-5B1C-4683-84BC-F092B359CD1E}" type="parTrans" cxnId="{682BF3AD-C378-4D8B-93D0-9851C996F25D}">
      <dgm:prSet/>
      <dgm:spPr/>
      <dgm:t>
        <a:bodyPr/>
        <a:lstStyle/>
        <a:p>
          <a:endParaRPr lang="en-GB"/>
        </a:p>
      </dgm:t>
    </dgm:pt>
    <dgm:pt modelId="{4E288A3B-D594-4494-BA6E-8FD93CEF58C8}" type="sibTrans" cxnId="{682BF3AD-C378-4D8B-93D0-9851C996F25D}">
      <dgm:prSet/>
      <dgm:spPr/>
      <dgm:t>
        <a:bodyPr/>
        <a:lstStyle/>
        <a:p>
          <a:endParaRPr lang="en-GB"/>
        </a:p>
      </dgm:t>
    </dgm:pt>
    <dgm:pt modelId="{53730F45-9012-422E-9947-A50ADE29E072}">
      <dgm:prSet phldrT="[Text]" custT="1"/>
      <dgm:spPr>
        <a:solidFill>
          <a:schemeClr val="accent3"/>
        </a:solidFill>
      </dgm:spPr>
      <dgm:t>
        <a:bodyPr/>
        <a:lstStyle/>
        <a:p>
          <a:pPr algn="l"/>
          <a:r>
            <a:rPr lang="en-GB" sz="1900" dirty="0"/>
            <a:t>Sales Advisor</a:t>
          </a:r>
        </a:p>
        <a:p>
          <a:pPr algn="ctr"/>
          <a:r>
            <a:rPr lang="en-GB" sz="3200" b="0" i="0" u="none" dirty="0" smtClean="0">
              <a:latin typeface="Berlin Sans FB" panose="020E0602020502020306" pitchFamily="34" charset="0"/>
            </a:rPr>
            <a:t>300</a:t>
          </a:r>
          <a:endParaRPr lang="en-GB" sz="1900" dirty="0"/>
        </a:p>
      </dgm:t>
    </dgm:pt>
    <dgm:pt modelId="{0F3F8E03-E1D9-4F5C-8DA0-2706D0D30259}" type="parTrans" cxnId="{3F3C81E7-21E3-4BA4-A275-10BA839B5D06}">
      <dgm:prSet/>
      <dgm:spPr/>
      <dgm:t>
        <a:bodyPr/>
        <a:lstStyle/>
        <a:p>
          <a:endParaRPr lang="en-GB"/>
        </a:p>
      </dgm:t>
    </dgm:pt>
    <dgm:pt modelId="{B08C695A-C153-4C47-9FDF-F01575492CC9}" type="sibTrans" cxnId="{3F3C81E7-21E3-4BA4-A275-10BA839B5D06}">
      <dgm:prSet/>
      <dgm:spPr/>
      <dgm:t>
        <a:bodyPr/>
        <a:lstStyle/>
        <a:p>
          <a:endParaRPr lang="en-GB"/>
        </a:p>
      </dgm:t>
    </dgm:pt>
    <dgm:pt modelId="{60C9FCD8-7A6C-448B-B770-77FCDC61A90F}">
      <dgm:prSet phldrT="[Text]" custT="1"/>
      <dgm:spPr>
        <a:solidFill>
          <a:schemeClr val="accent6"/>
        </a:solidFill>
      </dgm:spPr>
      <dgm:t>
        <a:bodyPr/>
        <a:lstStyle/>
        <a:p>
          <a:pPr algn="l"/>
          <a:r>
            <a:rPr lang="en-GB" sz="1600" dirty="0"/>
            <a:t>Plumber</a:t>
          </a:r>
        </a:p>
        <a:p>
          <a:pPr algn="ctr"/>
          <a:r>
            <a:rPr lang="en-GB" sz="3600" dirty="0">
              <a:latin typeface="Berlin Sans FB" panose="020E0602020502020306" pitchFamily="34" charset="0"/>
            </a:rPr>
            <a:t>300</a:t>
          </a:r>
          <a:endParaRPr lang="en-GB" sz="1600" dirty="0"/>
        </a:p>
      </dgm:t>
    </dgm:pt>
    <dgm:pt modelId="{AD46E098-ECCC-4B1B-BDE0-E798D3DF9A95}" type="parTrans" cxnId="{A0AAC388-777F-456E-AEBF-678BD4EECD74}">
      <dgm:prSet/>
      <dgm:spPr/>
      <dgm:t>
        <a:bodyPr/>
        <a:lstStyle/>
        <a:p>
          <a:endParaRPr lang="en-GB"/>
        </a:p>
      </dgm:t>
    </dgm:pt>
    <dgm:pt modelId="{2A32CB39-87AF-4CFD-AAA3-B4B916539642}" type="sibTrans" cxnId="{A0AAC388-777F-456E-AEBF-678BD4EECD74}">
      <dgm:prSet/>
      <dgm:spPr/>
      <dgm:t>
        <a:bodyPr/>
        <a:lstStyle/>
        <a:p>
          <a:endParaRPr lang="en-GB"/>
        </a:p>
      </dgm:t>
    </dgm:pt>
    <dgm:pt modelId="{B4251168-EA18-4459-96F7-8B2D1A0082E6}">
      <dgm:prSet phldrT="[Text]" custT="1"/>
      <dgm:spPr>
        <a:solidFill>
          <a:schemeClr val="accent3"/>
        </a:solidFill>
      </dgm:spPr>
      <dgm:t>
        <a:bodyPr/>
        <a:lstStyle/>
        <a:p>
          <a:pPr algn="l"/>
          <a:r>
            <a:rPr lang="en-GB" sz="1900" dirty="0"/>
            <a:t>Engineer</a:t>
          </a:r>
        </a:p>
        <a:p>
          <a:pPr algn="ctr"/>
          <a:r>
            <a:rPr lang="en-GB" sz="3600" b="0" i="0" u="none" dirty="0" smtClean="0">
              <a:latin typeface="Berlin Sans FB" panose="020E0602020502020306" pitchFamily="34" charset="0"/>
            </a:rPr>
            <a:t>60</a:t>
          </a:r>
          <a:endParaRPr lang="en-GB" sz="1900" dirty="0"/>
        </a:p>
      </dgm:t>
    </dgm:pt>
    <dgm:pt modelId="{79C572AE-70ED-430F-8B47-449E4E8FFD14}" type="parTrans" cxnId="{C8820004-F24D-458E-8D9E-9DFBEEE87B4F}">
      <dgm:prSet/>
      <dgm:spPr/>
      <dgm:t>
        <a:bodyPr/>
        <a:lstStyle/>
        <a:p>
          <a:endParaRPr lang="en-GB"/>
        </a:p>
      </dgm:t>
    </dgm:pt>
    <dgm:pt modelId="{C6593ACB-7700-4CED-B0EA-ED2F1320EFD9}" type="sibTrans" cxnId="{C8820004-F24D-458E-8D9E-9DFBEEE87B4F}">
      <dgm:prSet/>
      <dgm:spPr/>
      <dgm:t>
        <a:bodyPr/>
        <a:lstStyle/>
        <a:p>
          <a:endParaRPr lang="en-GB"/>
        </a:p>
      </dgm:t>
    </dgm:pt>
    <dgm:pt modelId="{2102DFC8-8EEC-4A80-BE81-5DDB7926E861}">
      <dgm:prSet phldrT="[Text]" custT="1"/>
      <dgm:spPr>
        <a:solidFill>
          <a:schemeClr val="accent6"/>
        </a:solidFill>
      </dgm:spPr>
      <dgm:t>
        <a:bodyPr/>
        <a:lstStyle/>
        <a:p>
          <a:pPr algn="l"/>
          <a:r>
            <a:rPr lang="en-GB" sz="1900" dirty="0"/>
            <a:t>Carpenter</a:t>
          </a:r>
        </a:p>
        <a:p>
          <a:pPr algn="ctr"/>
          <a:r>
            <a:rPr lang="en-GB" sz="3600" b="0" i="0" u="none" dirty="0">
              <a:latin typeface="Berlin Sans FB" panose="020E0602020502020306" pitchFamily="34" charset="0"/>
            </a:rPr>
            <a:t>1000</a:t>
          </a:r>
          <a:endParaRPr lang="en-GB" sz="1900" dirty="0"/>
        </a:p>
      </dgm:t>
    </dgm:pt>
    <dgm:pt modelId="{676FDA79-0246-466D-B7E9-D9C24E869377}" type="parTrans" cxnId="{3022184C-FAC0-4362-9215-F35C35DED8A0}">
      <dgm:prSet/>
      <dgm:spPr/>
      <dgm:t>
        <a:bodyPr/>
        <a:lstStyle/>
        <a:p>
          <a:endParaRPr lang="en-GB"/>
        </a:p>
      </dgm:t>
    </dgm:pt>
    <dgm:pt modelId="{3CA83A7B-46DF-41E0-A28F-8EEBBFA5F24B}" type="sibTrans" cxnId="{3022184C-FAC0-4362-9215-F35C35DED8A0}">
      <dgm:prSet/>
      <dgm:spPr/>
      <dgm:t>
        <a:bodyPr/>
        <a:lstStyle/>
        <a:p>
          <a:endParaRPr lang="en-GB"/>
        </a:p>
      </dgm:t>
    </dgm:pt>
    <dgm:pt modelId="{FAAECA0F-D90A-4579-B1AC-A38D86853AAF}">
      <dgm:prSet phldrT="[Text]" custT="1"/>
      <dgm:spPr>
        <a:solidFill>
          <a:schemeClr val="accent6"/>
        </a:solidFill>
      </dgm:spPr>
      <dgm:t>
        <a:bodyPr/>
        <a:lstStyle/>
        <a:p>
          <a:pPr algn="l"/>
          <a:r>
            <a:rPr lang="en-GB" sz="1400" dirty="0"/>
            <a:t>Groundwork/Plant Operative</a:t>
          </a:r>
        </a:p>
        <a:p>
          <a:pPr algn="ctr"/>
          <a:r>
            <a:rPr lang="en-GB" sz="3200" b="0" i="0" u="none" dirty="0">
              <a:latin typeface="Berlin Sans FB" panose="020E0602020502020306" pitchFamily="34" charset="0"/>
            </a:rPr>
            <a:t>2500</a:t>
          </a:r>
          <a:endParaRPr lang="en-GB" sz="1400" dirty="0"/>
        </a:p>
      </dgm:t>
    </dgm:pt>
    <dgm:pt modelId="{3A6C0851-4895-41FE-B12A-42B8F057882B}" type="parTrans" cxnId="{E6566EE2-7706-4763-A5CE-C11AB41E1135}">
      <dgm:prSet/>
      <dgm:spPr/>
      <dgm:t>
        <a:bodyPr/>
        <a:lstStyle/>
        <a:p>
          <a:endParaRPr lang="en-GB"/>
        </a:p>
      </dgm:t>
    </dgm:pt>
    <dgm:pt modelId="{D092B62E-9854-4E1C-AE38-79C0417B84F9}" type="sibTrans" cxnId="{E6566EE2-7706-4763-A5CE-C11AB41E1135}">
      <dgm:prSet/>
      <dgm:spPr/>
      <dgm:t>
        <a:bodyPr/>
        <a:lstStyle/>
        <a:p>
          <a:endParaRPr lang="en-GB"/>
        </a:p>
      </dgm:t>
    </dgm:pt>
    <dgm:pt modelId="{FB385338-724F-4746-92FD-0E316CA470A9}">
      <dgm:prSet phldrT="[Text]" custT="1"/>
      <dgm:spPr/>
      <dgm:t>
        <a:bodyPr/>
        <a:lstStyle/>
        <a:p>
          <a:pPr algn="l"/>
          <a:r>
            <a:rPr lang="en-GB" sz="1900" dirty="0"/>
            <a:t>Electrician</a:t>
          </a:r>
        </a:p>
        <a:p>
          <a:pPr algn="ctr"/>
          <a:r>
            <a:rPr lang="en-US" sz="3600" dirty="0">
              <a:latin typeface="Berlin Sans FB" panose="020E0602020502020306" pitchFamily="34" charset="0"/>
            </a:rPr>
            <a:t>300</a:t>
          </a:r>
          <a:endParaRPr lang="en-GB" sz="1900" dirty="0"/>
        </a:p>
      </dgm:t>
    </dgm:pt>
    <dgm:pt modelId="{CD1C7960-B0B8-46F9-89F8-4E559CC76413}" type="parTrans" cxnId="{D8BADD99-C69B-4410-A4D6-F7D7A34DE904}">
      <dgm:prSet/>
      <dgm:spPr/>
      <dgm:t>
        <a:bodyPr/>
        <a:lstStyle/>
        <a:p>
          <a:endParaRPr lang="en-GB"/>
        </a:p>
      </dgm:t>
    </dgm:pt>
    <dgm:pt modelId="{CD01817C-E94C-45DB-BB2B-08DB44DC4704}" type="sibTrans" cxnId="{D8BADD99-C69B-4410-A4D6-F7D7A34DE904}">
      <dgm:prSet/>
      <dgm:spPr/>
      <dgm:t>
        <a:bodyPr/>
        <a:lstStyle/>
        <a:p>
          <a:endParaRPr lang="en-GB"/>
        </a:p>
      </dgm:t>
    </dgm:pt>
    <dgm:pt modelId="{0EFD7988-3028-409D-86F9-E7707993852F}">
      <dgm:prSet phldrT="[Text]" custT="1"/>
      <dgm:spPr>
        <a:solidFill>
          <a:schemeClr val="accent6"/>
        </a:solidFill>
      </dgm:spPr>
      <dgm:t>
        <a:bodyPr/>
        <a:lstStyle/>
        <a:p>
          <a:pPr algn="l"/>
          <a:r>
            <a:rPr lang="en-GB" sz="1600" dirty="0"/>
            <a:t>Roof Slater and Tiler</a:t>
          </a:r>
        </a:p>
        <a:p>
          <a:pPr algn="ctr"/>
          <a:r>
            <a:rPr lang="en-GB" sz="3600" b="0" i="0" u="none" dirty="0">
              <a:latin typeface="Berlin Sans FB" panose="020E0602020502020306" pitchFamily="34" charset="0"/>
            </a:rPr>
            <a:t>300</a:t>
          </a:r>
          <a:endParaRPr lang="en-GB" sz="1600" dirty="0"/>
        </a:p>
      </dgm:t>
    </dgm:pt>
    <dgm:pt modelId="{DCE9D51B-C5AA-4545-84CF-9469EE6AFECB}" type="parTrans" cxnId="{4895CF3B-BC41-41EA-89DE-DA4FC48E725E}">
      <dgm:prSet/>
      <dgm:spPr/>
      <dgm:t>
        <a:bodyPr/>
        <a:lstStyle/>
        <a:p>
          <a:endParaRPr lang="en-GB"/>
        </a:p>
      </dgm:t>
    </dgm:pt>
    <dgm:pt modelId="{6F190F06-4866-4ED5-8A84-57625B46D908}" type="sibTrans" cxnId="{4895CF3B-BC41-41EA-89DE-DA4FC48E725E}">
      <dgm:prSet/>
      <dgm:spPr/>
      <dgm:t>
        <a:bodyPr/>
        <a:lstStyle/>
        <a:p>
          <a:endParaRPr lang="en-GB"/>
        </a:p>
      </dgm:t>
    </dgm:pt>
    <dgm:pt modelId="{D5CCCC5A-E0B7-4C34-B344-145FB70FFBD3}">
      <dgm:prSet phldrT="[Text]" custT="1"/>
      <dgm:spPr>
        <a:solidFill>
          <a:schemeClr val="accent6"/>
        </a:solidFill>
      </dgm:spPr>
      <dgm:t>
        <a:bodyPr anchor="t"/>
        <a:lstStyle/>
        <a:p>
          <a:pPr algn="ctr"/>
          <a:endParaRPr lang="en-GB" sz="800" dirty="0"/>
        </a:p>
        <a:p>
          <a:pPr algn="l"/>
          <a:r>
            <a:rPr lang="en-GB" sz="1600" dirty="0"/>
            <a:t>Plasterer/</a:t>
          </a:r>
          <a:r>
            <a:rPr lang="en-GB" sz="1600" dirty="0" err="1"/>
            <a:t>Dryliner</a:t>
          </a:r>
          <a:endParaRPr lang="en-GB" sz="1600" dirty="0"/>
        </a:p>
        <a:p>
          <a:pPr algn="ctr"/>
          <a:r>
            <a:rPr lang="en-GB" sz="3200" b="0" i="0" u="none" dirty="0">
              <a:latin typeface="Berlin Sans FB" panose="020E0602020502020306" pitchFamily="34" charset="0"/>
            </a:rPr>
            <a:t>400</a:t>
          </a:r>
          <a:endParaRPr lang="en-GB" sz="1400" dirty="0"/>
        </a:p>
      </dgm:t>
    </dgm:pt>
    <dgm:pt modelId="{5EB93315-EEE5-42AE-8F9C-56252698406F}" type="parTrans" cxnId="{3158E0F6-7B99-42AE-B72C-74A5F12E76E0}">
      <dgm:prSet/>
      <dgm:spPr/>
      <dgm:t>
        <a:bodyPr/>
        <a:lstStyle/>
        <a:p>
          <a:endParaRPr lang="en-GB"/>
        </a:p>
      </dgm:t>
    </dgm:pt>
    <dgm:pt modelId="{5EE32734-0669-4E74-80A9-D6B4CC8C218B}" type="sibTrans" cxnId="{3158E0F6-7B99-42AE-B72C-74A5F12E76E0}">
      <dgm:prSet/>
      <dgm:spPr/>
      <dgm:t>
        <a:bodyPr/>
        <a:lstStyle/>
        <a:p>
          <a:endParaRPr lang="en-GB"/>
        </a:p>
      </dgm:t>
    </dgm:pt>
    <dgm:pt modelId="{B1D3C4D5-2842-4A38-8AB7-99BC5CF57986}" type="pres">
      <dgm:prSet presAssocID="{ACA7A7A4-AF53-4305-8010-2A7E349FBD09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30CD802F-E660-44C1-AD4D-D234C63CF210}" type="pres">
      <dgm:prSet presAssocID="{136241A6-E70C-4835-B137-11E3E170127A}" presName="node" presStyleLbl="node1" presStyleIdx="0" presStyleCnt="12">
        <dgm:presLayoutVars>
          <dgm:bulletEnabled val="1"/>
        </dgm:presLayoutVars>
      </dgm:prSet>
      <dgm:spPr>
        <a:prstGeom prst="cube">
          <a:avLst/>
        </a:prstGeom>
      </dgm:spPr>
      <dgm:t>
        <a:bodyPr/>
        <a:lstStyle/>
        <a:p>
          <a:endParaRPr lang="en-GB"/>
        </a:p>
      </dgm:t>
    </dgm:pt>
    <dgm:pt modelId="{691D439F-2E13-4BF2-891F-06FABD26EC3D}" type="pres">
      <dgm:prSet presAssocID="{2DCEE243-4986-4A44-88FC-5071367F180F}" presName="sibTrans" presStyleCnt="0"/>
      <dgm:spPr/>
    </dgm:pt>
    <dgm:pt modelId="{0B326595-5ED0-4671-914C-1A362AAE06C5}" type="pres">
      <dgm:prSet presAssocID="{60C9FCD8-7A6C-448B-B770-77FCDC61A90F}" presName="node" presStyleLbl="node1" presStyleIdx="1" presStyleCnt="12">
        <dgm:presLayoutVars>
          <dgm:bulletEnabled val="1"/>
        </dgm:presLayoutVars>
      </dgm:prSet>
      <dgm:spPr>
        <a:prstGeom prst="cube">
          <a:avLst/>
        </a:prstGeom>
      </dgm:spPr>
      <dgm:t>
        <a:bodyPr/>
        <a:lstStyle/>
        <a:p>
          <a:endParaRPr lang="en-GB"/>
        </a:p>
      </dgm:t>
    </dgm:pt>
    <dgm:pt modelId="{A0DD90A0-C975-46AD-8833-46DCC2D5964E}" type="pres">
      <dgm:prSet presAssocID="{2A32CB39-87AF-4CFD-AAA3-B4B916539642}" presName="sibTrans" presStyleCnt="0"/>
      <dgm:spPr/>
    </dgm:pt>
    <dgm:pt modelId="{3E7459C6-DBF4-4391-AE44-69C067602871}" type="pres">
      <dgm:prSet presAssocID="{380AA2E7-F0C9-4F21-8276-0B9B9FC36DB4}" presName="node" presStyleLbl="node1" presStyleIdx="2" presStyleCnt="12" custLinFactX="5484" custLinFactY="21058" custLinFactNeighborX="100000" custLinFactNeighborY="100000">
        <dgm:presLayoutVars>
          <dgm:bulletEnabled val="1"/>
        </dgm:presLayoutVars>
      </dgm:prSet>
      <dgm:spPr>
        <a:prstGeom prst="cube">
          <a:avLst/>
        </a:prstGeom>
      </dgm:spPr>
      <dgm:t>
        <a:bodyPr/>
        <a:lstStyle/>
        <a:p>
          <a:endParaRPr lang="en-GB"/>
        </a:p>
      </dgm:t>
    </dgm:pt>
    <dgm:pt modelId="{B029958E-5129-4AFA-802B-F635BCAF5AFA}" type="pres">
      <dgm:prSet presAssocID="{F0DA20B9-65F0-4130-B6FA-4F79952470D7}" presName="sibTrans" presStyleCnt="0"/>
      <dgm:spPr/>
    </dgm:pt>
    <dgm:pt modelId="{4202D505-E097-47CE-82CF-4367A200AF7D}" type="pres">
      <dgm:prSet presAssocID="{B78393BC-4F25-418A-9A9B-8C1000EEDF3F}" presName="node" presStyleLbl="node1" presStyleIdx="3" presStyleCnt="12" custScaleY="104728" custLinFactY="100000" custLinFactNeighborY="135763">
        <dgm:presLayoutVars>
          <dgm:bulletEnabled val="1"/>
        </dgm:presLayoutVars>
      </dgm:prSet>
      <dgm:spPr>
        <a:prstGeom prst="cube">
          <a:avLst/>
        </a:prstGeom>
      </dgm:spPr>
      <dgm:t>
        <a:bodyPr/>
        <a:lstStyle/>
        <a:p>
          <a:endParaRPr lang="en-GB"/>
        </a:p>
      </dgm:t>
    </dgm:pt>
    <dgm:pt modelId="{CC6A7DE5-76D6-45D0-86AC-33321624C4D9}" type="pres">
      <dgm:prSet presAssocID="{7FFFEBC8-7F9B-4C86-AE6A-32DE9C14B117}" presName="sibTrans" presStyleCnt="0"/>
      <dgm:spPr/>
    </dgm:pt>
    <dgm:pt modelId="{A1990488-E332-4117-A3AA-635CBCA69052}" type="pres">
      <dgm:prSet presAssocID="{1EA7B58A-F7CC-4CEA-9FD3-9C756E7CED3D}" presName="node" presStyleLbl="node1" presStyleIdx="4" presStyleCnt="12" custLinFactY="19097" custLinFactNeighborX="-1574" custLinFactNeighborY="100000">
        <dgm:presLayoutVars>
          <dgm:bulletEnabled val="1"/>
        </dgm:presLayoutVars>
      </dgm:prSet>
      <dgm:spPr>
        <a:prstGeom prst="cube">
          <a:avLst/>
        </a:prstGeom>
      </dgm:spPr>
      <dgm:t>
        <a:bodyPr/>
        <a:lstStyle/>
        <a:p>
          <a:endParaRPr lang="en-GB"/>
        </a:p>
      </dgm:t>
    </dgm:pt>
    <dgm:pt modelId="{2EA6DAAE-173F-4C24-A469-9EF1158F38FA}" type="pres">
      <dgm:prSet presAssocID="{4E288A3B-D594-4494-BA6E-8FD93CEF58C8}" presName="sibTrans" presStyleCnt="0"/>
      <dgm:spPr/>
    </dgm:pt>
    <dgm:pt modelId="{DB570906-8227-4932-BCD7-E1DD4F17F75C}" type="pres">
      <dgm:prSet presAssocID="{53730F45-9012-422E-9947-A50ADE29E072}" presName="node" presStyleLbl="node1" presStyleIdx="5" presStyleCnt="12" custLinFactY="19097" custLinFactNeighborX="1181" custLinFactNeighborY="100000">
        <dgm:presLayoutVars>
          <dgm:bulletEnabled val="1"/>
        </dgm:presLayoutVars>
      </dgm:prSet>
      <dgm:spPr>
        <a:prstGeom prst="cube">
          <a:avLst/>
        </a:prstGeom>
      </dgm:spPr>
      <dgm:t>
        <a:bodyPr/>
        <a:lstStyle/>
        <a:p>
          <a:endParaRPr lang="en-GB"/>
        </a:p>
      </dgm:t>
    </dgm:pt>
    <dgm:pt modelId="{F5CD5059-B6FF-4C52-A07D-E27D5E05D423}" type="pres">
      <dgm:prSet presAssocID="{B08C695A-C153-4C47-9FDF-F01575492CC9}" presName="sibTrans" presStyleCnt="0"/>
      <dgm:spPr/>
    </dgm:pt>
    <dgm:pt modelId="{7D9102C0-23FE-4984-9607-53AC19724FA5}" type="pres">
      <dgm:prSet presAssocID="{B4251168-EA18-4459-96F7-8B2D1A0082E6}" presName="node" presStyleLbl="node1" presStyleIdx="6" presStyleCnt="12" custLinFactY="19097" custLinFactNeighborY="100000">
        <dgm:presLayoutVars>
          <dgm:bulletEnabled val="1"/>
        </dgm:presLayoutVars>
      </dgm:prSet>
      <dgm:spPr>
        <a:prstGeom prst="cube">
          <a:avLst/>
        </a:prstGeom>
      </dgm:spPr>
      <dgm:t>
        <a:bodyPr/>
        <a:lstStyle/>
        <a:p>
          <a:endParaRPr lang="en-GB"/>
        </a:p>
      </dgm:t>
    </dgm:pt>
    <dgm:pt modelId="{9F630C2E-2CFE-4DDB-B67D-15D3900DDCEA}" type="pres">
      <dgm:prSet presAssocID="{C6593ACB-7700-4CED-B0EA-ED2F1320EFD9}" presName="sibTrans" presStyleCnt="0"/>
      <dgm:spPr/>
    </dgm:pt>
    <dgm:pt modelId="{40973E21-ECC8-47EF-837E-8A0A6BA57213}" type="pres">
      <dgm:prSet presAssocID="{2102DFC8-8EEC-4A80-BE81-5DDB7926E861}" presName="node" presStyleLbl="node1" presStyleIdx="7" presStyleCnt="12" custLinFactY="-21360" custLinFactNeighborX="-1842" custLinFactNeighborY="-100000">
        <dgm:presLayoutVars>
          <dgm:bulletEnabled val="1"/>
        </dgm:presLayoutVars>
      </dgm:prSet>
      <dgm:spPr>
        <a:prstGeom prst="cube">
          <a:avLst/>
        </a:prstGeom>
      </dgm:spPr>
      <dgm:t>
        <a:bodyPr/>
        <a:lstStyle/>
        <a:p>
          <a:endParaRPr lang="en-GB"/>
        </a:p>
      </dgm:t>
    </dgm:pt>
    <dgm:pt modelId="{14E0C5C9-AEFF-4665-9E86-F157BB3A6A0E}" type="pres">
      <dgm:prSet presAssocID="{3CA83A7B-46DF-41E0-A28F-8EEBBFA5F24B}" presName="sibTrans" presStyleCnt="0"/>
      <dgm:spPr/>
    </dgm:pt>
    <dgm:pt modelId="{26D8D920-DFE6-4FB5-97B8-9802CF03A401}" type="pres">
      <dgm:prSet presAssocID="{FAAECA0F-D90A-4579-B1AC-A38D86853AAF}" presName="node" presStyleLbl="node1" presStyleIdx="8" presStyleCnt="12" custLinFactY="-12275" custLinFactNeighborX="-126" custLinFactNeighborY="-100000">
        <dgm:presLayoutVars>
          <dgm:bulletEnabled val="1"/>
        </dgm:presLayoutVars>
      </dgm:prSet>
      <dgm:spPr>
        <a:prstGeom prst="cube">
          <a:avLst/>
        </a:prstGeom>
      </dgm:spPr>
      <dgm:t>
        <a:bodyPr/>
        <a:lstStyle/>
        <a:p>
          <a:endParaRPr lang="en-GB"/>
        </a:p>
      </dgm:t>
    </dgm:pt>
    <dgm:pt modelId="{4C7639E8-7A62-4BFE-8FD1-89653F823CEA}" type="pres">
      <dgm:prSet presAssocID="{D092B62E-9854-4E1C-AE38-79C0417B84F9}" presName="sibTrans" presStyleCnt="0"/>
      <dgm:spPr/>
    </dgm:pt>
    <dgm:pt modelId="{2FEE5155-86B8-4C1E-BFF5-5F40D8D4B3E8}" type="pres">
      <dgm:prSet presAssocID="{FB385338-724F-4746-92FD-0E316CA470A9}" presName="node" presStyleLbl="node1" presStyleIdx="9" presStyleCnt="12" custLinFactY="-13019" custLinFactNeighborX="-1759" custLinFactNeighborY="-100000">
        <dgm:presLayoutVars>
          <dgm:bulletEnabled val="1"/>
        </dgm:presLayoutVars>
      </dgm:prSet>
      <dgm:spPr>
        <a:prstGeom prst="cube">
          <a:avLst/>
        </a:prstGeom>
      </dgm:spPr>
      <dgm:t>
        <a:bodyPr/>
        <a:lstStyle/>
        <a:p>
          <a:endParaRPr lang="en-GB"/>
        </a:p>
      </dgm:t>
    </dgm:pt>
    <dgm:pt modelId="{6B6436FE-98BB-40B1-BD62-4B2297B179F6}" type="pres">
      <dgm:prSet presAssocID="{CD01817C-E94C-45DB-BB2B-08DB44DC4704}" presName="sibTrans" presStyleCnt="0"/>
      <dgm:spPr/>
    </dgm:pt>
    <dgm:pt modelId="{A24DC80C-E5BB-4776-AC41-B775B55D55CF}" type="pres">
      <dgm:prSet presAssocID="{0EFD7988-3028-409D-86F9-E7707993852F}" presName="node" presStyleLbl="node1" presStyleIdx="10" presStyleCnt="12" custLinFactY="-12275" custLinFactNeighborX="-2361" custLinFactNeighborY="-100000">
        <dgm:presLayoutVars>
          <dgm:bulletEnabled val="1"/>
        </dgm:presLayoutVars>
      </dgm:prSet>
      <dgm:spPr>
        <a:prstGeom prst="cube">
          <a:avLst/>
        </a:prstGeom>
      </dgm:spPr>
      <dgm:t>
        <a:bodyPr/>
        <a:lstStyle/>
        <a:p>
          <a:endParaRPr lang="en-GB"/>
        </a:p>
      </dgm:t>
    </dgm:pt>
    <dgm:pt modelId="{ADE8ED0F-82B8-4154-857E-D1965E9F0F9E}" type="pres">
      <dgm:prSet presAssocID="{6F190F06-4866-4ED5-8A84-57625B46D908}" presName="sibTrans" presStyleCnt="0"/>
      <dgm:spPr/>
    </dgm:pt>
    <dgm:pt modelId="{C0EC7C68-BC3E-4416-83E8-B55288F48527}" type="pres">
      <dgm:prSet presAssocID="{D5CCCC5A-E0B7-4C34-B344-145FB70FFBD3}" presName="node" presStyleLbl="node1" presStyleIdx="11" presStyleCnt="12" custLinFactX="-12963" custLinFactY="-100000" custLinFactNeighborX="-100000" custLinFactNeighborY="-134848">
        <dgm:presLayoutVars>
          <dgm:bulletEnabled val="1"/>
        </dgm:presLayoutVars>
      </dgm:prSet>
      <dgm:spPr>
        <a:prstGeom prst="cube">
          <a:avLst/>
        </a:prstGeom>
      </dgm:spPr>
      <dgm:t>
        <a:bodyPr/>
        <a:lstStyle/>
        <a:p>
          <a:endParaRPr lang="en-GB"/>
        </a:p>
      </dgm:t>
    </dgm:pt>
  </dgm:ptLst>
  <dgm:cxnLst>
    <dgm:cxn modelId="{9DF0CF16-8C69-45DC-868F-76B371FED45F}" type="presOf" srcId="{FAAECA0F-D90A-4579-B1AC-A38D86853AAF}" destId="{26D8D920-DFE6-4FB5-97B8-9802CF03A401}" srcOrd="0" destOrd="0" presId="urn:microsoft.com/office/officeart/2005/8/layout/default"/>
    <dgm:cxn modelId="{BB1AC165-03CC-4AF5-ADD4-E4FA40F93143}" type="presOf" srcId="{ACA7A7A4-AF53-4305-8010-2A7E349FBD09}" destId="{B1D3C4D5-2842-4A38-8AB7-99BC5CF57986}" srcOrd="0" destOrd="0" presId="urn:microsoft.com/office/officeart/2005/8/layout/default"/>
    <dgm:cxn modelId="{375476D4-02D1-4F06-A5DB-6C027129B4C4}" type="presOf" srcId="{B78393BC-4F25-418A-9A9B-8C1000EEDF3F}" destId="{4202D505-E097-47CE-82CF-4367A200AF7D}" srcOrd="0" destOrd="0" presId="urn:microsoft.com/office/officeart/2005/8/layout/default"/>
    <dgm:cxn modelId="{C1C4FBBD-A80E-4068-A7A6-27328BCCA5A7}" type="presOf" srcId="{136241A6-E70C-4835-B137-11E3E170127A}" destId="{30CD802F-E660-44C1-AD4D-D234C63CF210}" srcOrd="0" destOrd="0" presId="urn:microsoft.com/office/officeart/2005/8/layout/default"/>
    <dgm:cxn modelId="{A0AAC388-777F-456E-AEBF-678BD4EECD74}" srcId="{ACA7A7A4-AF53-4305-8010-2A7E349FBD09}" destId="{60C9FCD8-7A6C-448B-B770-77FCDC61A90F}" srcOrd="1" destOrd="0" parTransId="{AD46E098-ECCC-4B1B-BDE0-E798D3DF9A95}" sibTransId="{2A32CB39-87AF-4CFD-AAA3-B4B916539642}"/>
    <dgm:cxn modelId="{4895CF3B-BC41-41EA-89DE-DA4FC48E725E}" srcId="{ACA7A7A4-AF53-4305-8010-2A7E349FBD09}" destId="{0EFD7988-3028-409D-86F9-E7707993852F}" srcOrd="10" destOrd="0" parTransId="{DCE9D51B-C5AA-4545-84CF-9469EE6AFECB}" sibTransId="{6F190F06-4866-4ED5-8A84-57625B46D908}"/>
    <dgm:cxn modelId="{3F3C81E7-21E3-4BA4-A275-10BA839B5D06}" srcId="{ACA7A7A4-AF53-4305-8010-2A7E349FBD09}" destId="{53730F45-9012-422E-9947-A50ADE29E072}" srcOrd="5" destOrd="0" parTransId="{0F3F8E03-E1D9-4F5C-8DA0-2706D0D30259}" sibTransId="{B08C695A-C153-4C47-9FDF-F01575492CC9}"/>
    <dgm:cxn modelId="{6198A6D2-C7CC-4662-93DC-43D9138A27D2}" type="presOf" srcId="{B4251168-EA18-4459-96F7-8B2D1A0082E6}" destId="{7D9102C0-23FE-4984-9607-53AC19724FA5}" srcOrd="0" destOrd="0" presId="urn:microsoft.com/office/officeart/2005/8/layout/default"/>
    <dgm:cxn modelId="{1A00CE1F-A5BD-45CF-82C1-4C38BEF3A3C0}" srcId="{ACA7A7A4-AF53-4305-8010-2A7E349FBD09}" destId="{380AA2E7-F0C9-4F21-8276-0B9B9FC36DB4}" srcOrd="2" destOrd="0" parTransId="{7F669431-2931-48C4-9BBA-92301AB7980B}" sibTransId="{F0DA20B9-65F0-4130-B6FA-4F79952470D7}"/>
    <dgm:cxn modelId="{B2AFAB86-7D93-4E5C-BE5A-C3B709812C37}" type="presOf" srcId="{2102DFC8-8EEC-4A80-BE81-5DDB7926E861}" destId="{40973E21-ECC8-47EF-837E-8A0A6BA57213}" srcOrd="0" destOrd="0" presId="urn:microsoft.com/office/officeart/2005/8/layout/default"/>
    <dgm:cxn modelId="{E6566EE2-7706-4763-A5CE-C11AB41E1135}" srcId="{ACA7A7A4-AF53-4305-8010-2A7E349FBD09}" destId="{FAAECA0F-D90A-4579-B1AC-A38D86853AAF}" srcOrd="8" destOrd="0" parTransId="{3A6C0851-4895-41FE-B12A-42B8F057882B}" sibTransId="{D092B62E-9854-4E1C-AE38-79C0417B84F9}"/>
    <dgm:cxn modelId="{3158E0F6-7B99-42AE-B72C-74A5F12E76E0}" srcId="{ACA7A7A4-AF53-4305-8010-2A7E349FBD09}" destId="{D5CCCC5A-E0B7-4C34-B344-145FB70FFBD3}" srcOrd="11" destOrd="0" parTransId="{5EB93315-EEE5-42AE-8F9C-56252698406F}" sibTransId="{5EE32734-0669-4E74-80A9-D6B4CC8C218B}"/>
    <dgm:cxn modelId="{682BF3AD-C378-4D8B-93D0-9851C996F25D}" srcId="{ACA7A7A4-AF53-4305-8010-2A7E349FBD09}" destId="{1EA7B58A-F7CC-4CEA-9FD3-9C756E7CED3D}" srcOrd="4" destOrd="0" parTransId="{BF7D6C91-5B1C-4683-84BC-F092B359CD1E}" sibTransId="{4E288A3B-D594-4494-BA6E-8FD93CEF58C8}"/>
    <dgm:cxn modelId="{6F3B78B1-B10D-483C-859B-B5BD5A0232EA}" srcId="{ACA7A7A4-AF53-4305-8010-2A7E349FBD09}" destId="{B78393BC-4F25-418A-9A9B-8C1000EEDF3F}" srcOrd="3" destOrd="0" parTransId="{794F499B-40C6-4904-B8A5-725AF56FB2C3}" sibTransId="{7FFFEBC8-7F9B-4C86-AE6A-32DE9C14B117}"/>
    <dgm:cxn modelId="{D8BADD99-C69B-4410-A4D6-F7D7A34DE904}" srcId="{ACA7A7A4-AF53-4305-8010-2A7E349FBD09}" destId="{FB385338-724F-4746-92FD-0E316CA470A9}" srcOrd="9" destOrd="0" parTransId="{CD1C7960-B0B8-46F9-89F8-4E559CC76413}" sibTransId="{CD01817C-E94C-45DB-BB2B-08DB44DC4704}"/>
    <dgm:cxn modelId="{E19C2FD5-A5D2-4320-8303-8C31DE6F42E9}" type="presOf" srcId="{380AA2E7-F0C9-4F21-8276-0B9B9FC36DB4}" destId="{3E7459C6-DBF4-4391-AE44-69C067602871}" srcOrd="0" destOrd="0" presId="urn:microsoft.com/office/officeart/2005/8/layout/default"/>
    <dgm:cxn modelId="{D8D5065B-FCB1-4640-BDDA-02E394BB564D}" srcId="{ACA7A7A4-AF53-4305-8010-2A7E349FBD09}" destId="{136241A6-E70C-4835-B137-11E3E170127A}" srcOrd="0" destOrd="0" parTransId="{CD169B7F-4E44-4017-A0DB-68D8F81F60D3}" sibTransId="{2DCEE243-4986-4A44-88FC-5071367F180F}"/>
    <dgm:cxn modelId="{7F9A0E68-998C-4DBC-8B5A-1B3466439FF3}" type="presOf" srcId="{53730F45-9012-422E-9947-A50ADE29E072}" destId="{DB570906-8227-4932-BCD7-E1DD4F17F75C}" srcOrd="0" destOrd="0" presId="urn:microsoft.com/office/officeart/2005/8/layout/default"/>
    <dgm:cxn modelId="{7318E188-FE2C-418B-85EC-7EFF505C045A}" type="presOf" srcId="{1EA7B58A-F7CC-4CEA-9FD3-9C756E7CED3D}" destId="{A1990488-E332-4117-A3AA-635CBCA69052}" srcOrd="0" destOrd="0" presId="urn:microsoft.com/office/officeart/2005/8/layout/default"/>
    <dgm:cxn modelId="{64216D09-D454-4C18-98F3-0C34D4BD081A}" type="presOf" srcId="{60C9FCD8-7A6C-448B-B770-77FCDC61A90F}" destId="{0B326595-5ED0-4671-914C-1A362AAE06C5}" srcOrd="0" destOrd="0" presId="urn:microsoft.com/office/officeart/2005/8/layout/default"/>
    <dgm:cxn modelId="{5F399175-150B-4273-A2F4-B1A82F179AF4}" type="presOf" srcId="{0EFD7988-3028-409D-86F9-E7707993852F}" destId="{A24DC80C-E5BB-4776-AC41-B775B55D55CF}" srcOrd="0" destOrd="0" presId="urn:microsoft.com/office/officeart/2005/8/layout/default"/>
    <dgm:cxn modelId="{2E2878DA-8A00-476C-981E-37EB0B880DA8}" type="presOf" srcId="{D5CCCC5A-E0B7-4C34-B344-145FB70FFBD3}" destId="{C0EC7C68-BC3E-4416-83E8-B55288F48527}" srcOrd="0" destOrd="0" presId="urn:microsoft.com/office/officeart/2005/8/layout/default"/>
    <dgm:cxn modelId="{3022184C-FAC0-4362-9215-F35C35DED8A0}" srcId="{ACA7A7A4-AF53-4305-8010-2A7E349FBD09}" destId="{2102DFC8-8EEC-4A80-BE81-5DDB7926E861}" srcOrd="7" destOrd="0" parTransId="{676FDA79-0246-466D-B7E9-D9C24E869377}" sibTransId="{3CA83A7B-46DF-41E0-A28F-8EEBBFA5F24B}"/>
    <dgm:cxn modelId="{A4CEDA91-0095-4B35-B8E6-29E82B69D78F}" type="presOf" srcId="{FB385338-724F-4746-92FD-0E316CA470A9}" destId="{2FEE5155-86B8-4C1E-BFF5-5F40D8D4B3E8}" srcOrd="0" destOrd="0" presId="urn:microsoft.com/office/officeart/2005/8/layout/default"/>
    <dgm:cxn modelId="{C8820004-F24D-458E-8D9E-9DFBEEE87B4F}" srcId="{ACA7A7A4-AF53-4305-8010-2A7E349FBD09}" destId="{B4251168-EA18-4459-96F7-8B2D1A0082E6}" srcOrd="6" destOrd="0" parTransId="{79C572AE-70ED-430F-8B47-449E4E8FFD14}" sibTransId="{C6593ACB-7700-4CED-B0EA-ED2F1320EFD9}"/>
    <dgm:cxn modelId="{EEDBE4F2-26E0-4874-B28A-3EC90DCF3B22}" type="presParOf" srcId="{B1D3C4D5-2842-4A38-8AB7-99BC5CF57986}" destId="{30CD802F-E660-44C1-AD4D-D234C63CF210}" srcOrd="0" destOrd="0" presId="urn:microsoft.com/office/officeart/2005/8/layout/default"/>
    <dgm:cxn modelId="{46120B1B-D2B3-4BC1-8DD4-BE3849E4DD82}" type="presParOf" srcId="{B1D3C4D5-2842-4A38-8AB7-99BC5CF57986}" destId="{691D439F-2E13-4BF2-891F-06FABD26EC3D}" srcOrd="1" destOrd="0" presId="urn:microsoft.com/office/officeart/2005/8/layout/default"/>
    <dgm:cxn modelId="{051547D1-1966-490E-8721-A6831763E1B8}" type="presParOf" srcId="{B1D3C4D5-2842-4A38-8AB7-99BC5CF57986}" destId="{0B326595-5ED0-4671-914C-1A362AAE06C5}" srcOrd="2" destOrd="0" presId="urn:microsoft.com/office/officeart/2005/8/layout/default"/>
    <dgm:cxn modelId="{8BBB1DAF-D521-4261-83D0-C53CC5AAA4E4}" type="presParOf" srcId="{B1D3C4D5-2842-4A38-8AB7-99BC5CF57986}" destId="{A0DD90A0-C975-46AD-8833-46DCC2D5964E}" srcOrd="3" destOrd="0" presId="urn:microsoft.com/office/officeart/2005/8/layout/default"/>
    <dgm:cxn modelId="{3B93B665-84F3-4B0F-A0EE-9B54B966BFF1}" type="presParOf" srcId="{B1D3C4D5-2842-4A38-8AB7-99BC5CF57986}" destId="{3E7459C6-DBF4-4391-AE44-69C067602871}" srcOrd="4" destOrd="0" presId="urn:microsoft.com/office/officeart/2005/8/layout/default"/>
    <dgm:cxn modelId="{0CF93AFB-9C47-481D-B509-CD289FF9F84A}" type="presParOf" srcId="{B1D3C4D5-2842-4A38-8AB7-99BC5CF57986}" destId="{B029958E-5129-4AFA-802B-F635BCAF5AFA}" srcOrd="5" destOrd="0" presId="urn:microsoft.com/office/officeart/2005/8/layout/default"/>
    <dgm:cxn modelId="{86782A8A-EDE7-4DAE-92CE-98514B2FE800}" type="presParOf" srcId="{B1D3C4D5-2842-4A38-8AB7-99BC5CF57986}" destId="{4202D505-E097-47CE-82CF-4367A200AF7D}" srcOrd="6" destOrd="0" presId="urn:microsoft.com/office/officeart/2005/8/layout/default"/>
    <dgm:cxn modelId="{45D9D0C9-25FC-4BEC-8B8B-1FF8EEDF71A9}" type="presParOf" srcId="{B1D3C4D5-2842-4A38-8AB7-99BC5CF57986}" destId="{CC6A7DE5-76D6-45D0-86AC-33321624C4D9}" srcOrd="7" destOrd="0" presId="urn:microsoft.com/office/officeart/2005/8/layout/default"/>
    <dgm:cxn modelId="{BB13982F-4821-42B0-9643-E0A926156BED}" type="presParOf" srcId="{B1D3C4D5-2842-4A38-8AB7-99BC5CF57986}" destId="{A1990488-E332-4117-A3AA-635CBCA69052}" srcOrd="8" destOrd="0" presId="urn:microsoft.com/office/officeart/2005/8/layout/default"/>
    <dgm:cxn modelId="{9122E65C-BC6F-4359-A931-E9D02B8D60A1}" type="presParOf" srcId="{B1D3C4D5-2842-4A38-8AB7-99BC5CF57986}" destId="{2EA6DAAE-173F-4C24-A469-9EF1158F38FA}" srcOrd="9" destOrd="0" presId="urn:microsoft.com/office/officeart/2005/8/layout/default"/>
    <dgm:cxn modelId="{167FA4A6-2D99-418D-8C36-F9FF43F7DC54}" type="presParOf" srcId="{B1D3C4D5-2842-4A38-8AB7-99BC5CF57986}" destId="{DB570906-8227-4932-BCD7-E1DD4F17F75C}" srcOrd="10" destOrd="0" presId="urn:microsoft.com/office/officeart/2005/8/layout/default"/>
    <dgm:cxn modelId="{519560E5-9401-449F-A16F-09B0B21AF389}" type="presParOf" srcId="{B1D3C4D5-2842-4A38-8AB7-99BC5CF57986}" destId="{F5CD5059-B6FF-4C52-A07D-E27D5E05D423}" srcOrd="11" destOrd="0" presId="urn:microsoft.com/office/officeart/2005/8/layout/default"/>
    <dgm:cxn modelId="{C2D3CE6B-4458-4BC4-ABAE-0043F24F1C7A}" type="presParOf" srcId="{B1D3C4D5-2842-4A38-8AB7-99BC5CF57986}" destId="{7D9102C0-23FE-4984-9607-53AC19724FA5}" srcOrd="12" destOrd="0" presId="urn:microsoft.com/office/officeart/2005/8/layout/default"/>
    <dgm:cxn modelId="{F6662476-E00D-4AF0-8CA1-001D3051B9ED}" type="presParOf" srcId="{B1D3C4D5-2842-4A38-8AB7-99BC5CF57986}" destId="{9F630C2E-2CFE-4DDB-B67D-15D3900DDCEA}" srcOrd="13" destOrd="0" presId="urn:microsoft.com/office/officeart/2005/8/layout/default"/>
    <dgm:cxn modelId="{BC326727-A69F-46AD-856E-AA010840BBE7}" type="presParOf" srcId="{B1D3C4D5-2842-4A38-8AB7-99BC5CF57986}" destId="{40973E21-ECC8-47EF-837E-8A0A6BA57213}" srcOrd="14" destOrd="0" presId="urn:microsoft.com/office/officeart/2005/8/layout/default"/>
    <dgm:cxn modelId="{01AC8A39-BF36-4D19-B76A-11167B129A45}" type="presParOf" srcId="{B1D3C4D5-2842-4A38-8AB7-99BC5CF57986}" destId="{14E0C5C9-AEFF-4665-9E86-F157BB3A6A0E}" srcOrd="15" destOrd="0" presId="urn:microsoft.com/office/officeart/2005/8/layout/default"/>
    <dgm:cxn modelId="{3577DC7C-BCAC-4A1C-ADE3-631EE410267D}" type="presParOf" srcId="{B1D3C4D5-2842-4A38-8AB7-99BC5CF57986}" destId="{26D8D920-DFE6-4FB5-97B8-9802CF03A401}" srcOrd="16" destOrd="0" presId="urn:microsoft.com/office/officeart/2005/8/layout/default"/>
    <dgm:cxn modelId="{31AD914F-8CB4-48D7-B276-1ADFC4F88FD8}" type="presParOf" srcId="{B1D3C4D5-2842-4A38-8AB7-99BC5CF57986}" destId="{4C7639E8-7A62-4BFE-8FD1-89653F823CEA}" srcOrd="17" destOrd="0" presId="urn:microsoft.com/office/officeart/2005/8/layout/default"/>
    <dgm:cxn modelId="{13F83B58-EAC7-409A-AA37-A283C76122DA}" type="presParOf" srcId="{B1D3C4D5-2842-4A38-8AB7-99BC5CF57986}" destId="{2FEE5155-86B8-4C1E-BFF5-5F40D8D4B3E8}" srcOrd="18" destOrd="0" presId="urn:microsoft.com/office/officeart/2005/8/layout/default"/>
    <dgm:cxn modelId="{9400663F-5473-4F4D-8478-9170C1D0E296}" type="presParOf" srcId="{B1D3C4D5-2842-4A38-8AB7-99BC5CF57986}" destId="{6B6436FE-98BB-40B1-BD62-4B2297B179F6}" srcOrd="19" destOrd="0" presId="urn:microsoft.com/office/officeart/2005/8/layout/default"/>
    <dgm:cxn modelId="{9582581B-7592-422D-A764-D3EDF1147A25}" type="presParOf" srcId="{B1D3C4D5-2842-4A38-8AB7-99BC5CF57986}" destId="{A24DC80C-E5BB-4776-AC41-B775B55D55CF}" srcOrd="20" destOrd="0" presId="urn:microsoft.com/office/officeart/2005/8/layout/default"/>
    <dgm:cxn modelId="{4239B366-6532-483F-B536-673B17D34E81}" type="presParOf" srcId="{B1D3C4D5-2842-4A38-8AB7-99BC5CF57986}" destId="{ADE8ED0F-82B8-4154-857E-D1965E9F0F9E}" srcOrd="21" destOrd="0" presId="urn:microsoft.com/office/officeart/2005/8/layout/default"/>
    <dgm:cxn modelId="{B1E30345-DAF1-4172-8792-AC0D12AC2441}" type="presParOf" srcId="{B1D3C4D5-2842-4A38-8AB7-99BC5CF57986}" destId="{C0EC7C68-BC3E-4416-83E8-B55288F48527}" srcOrd="2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ECB2162-D953-4B7B-8306-A8B4545CB575}" type="doc">
      <dgm:prSet loTypeId="urn:microsoft.com/office/officeart/2009/3/layout/StepUp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6A30716D-764A-47CF-9F13-5F7BE5868AE4}">
      <dgm:prSet phldrT="[Text]" custT="1"/>
      <dgm:spPr/>
      <dgm:t>
        <a:bodyPr/>
        <a:lstStyle/>
        <a:p>
          <a:r>
            <a:rPr lang="en-GB" sz="3200" dirty="0"/>
            <a:t>Resilience of supply chain </a:t>
          </a:r>
        </a:p>
      </dgm:t>
    </dgm:pt>
    <dgm:pt modelId="{8E4291EC-CECC-4BB1-8604-36C0B066A6A8}" type="parTrans" cxnId="{3D572855-C6BE-45FF-950C-A6B2BCA9638C}">
      <dgm:prSet/>
      <dgm:spPr/>
      <dgm:t>
        <a:bodyPr/>
        <a:lstStyle/>
        <a:p>
          <a:endParaRPr lang="en-GB"/>
        </a:p>
      </dgm:t>
    </dgm:pt>
    <dgm:pt modelId="{A8040F03-0E66-40B7-AE84-3C0FDBDDA02F}" type="sibTrans" cxnId="{3D572855-C6BE-45FF-950C-A6B2BCA9638C}">
      <dgm:prSet/>
      <dgm:spPr/>
      <dgm:t>
        <a:bodyPr/>
        <a:lstStyle/>
        <a:p>
          <a:endParaRPr lang="en-GB"/>
        </a:p>
      </dgm:t>
    </dgm:pt>
    <dgm:pt modelId="{917E42F5-AC90-4FD5-AD85-103C28E8D736}">
      <dgm:prSet phldrT="[Text]"/>
      <dgm:spPr/>
      <dgm:t>
        <a:bodyPr/>
        <a:lstStyle/>
        <a:p>
          <a:r>
            <a:rPr lang="en-GB" dirty="0"/>
            <a:t>Avoiding systemic failures</a:t>
          </a:r>
        </a:p>
      </dgm:t>
    </dgm:pt>
    <dgm:pt modelId="{8892A1E8-A426-413C-948E-83F1C34CB2C4}" type="parTrans" cxnId="{B8DF16A9-EB12-4AF5-9471-5E9B6FEF5B02}">
      <dgm:prSet/>
      <dgm:spPr/>
      <dgm:t>
        <a:bodyPr/>
        <a:lstStyle/>
        <a:p>
          <a:endParaRPr lang="en-GB"/>
        </a:p>
      </dgm:t>
    </dgm:pt>
    <dgm:pt modelId="{BDCF67F3-39A6-4A4B-8255-2CF1A7E61AAA}" type="sibTrans" cxnId="{B8DF16A9-EB12-4AF5-9471-5E9B6FEF5B02}">
      <dgm:prSet/>
      <dgm:spPr/>
      <dgm:t>
        <a:bodyPr/>
        <a:lstStyle/>
        <a:p>
          <a:endParaRPr lang="en-GB"/>
        </a:p>
      </dgm:t>
    </dgm:pt>
    <dgm:pt modelId="{39F1AFCA-9766-48F4-9AEA-3ED06EA9F2B3}">
      <dgm:prSet phldrT="[Text]"/>
      <dgm:spPr/>
      <dgm:t>
        <a:bodyPr/>
        <a:lstStyle/>
        <a:p>
          <a:r>
            <a:rPr lang="en-GB" dirty="0"/>
            <a:t>Enabling full customisation</a:t>
          </a:r>
        </a:p>
      </dgm:t>
    </dgm:pt>
    <dgm:pt modelId="{B079F964-4F30-4611-94D7-2EF135CE605D}" type="parTrans" cxnId="{AA16C197-BD4F-4959-A9E4-2012306F982D}">
      <dgm:prSet/>
      <dgm:spPr/>
      <dgm:t>
        <a:bodyPr/>
        <a:lstStyle/>
        <a:p>
          <a:endParaRPr lang="en-GB"/>
        </a:p>
      </dgm:t>
    </dgm:pt>
    <dgm:pt modelId="{C4D168BC-BE69-48DA-BAC7-9B272394BD41}" type="sibTrans" cxnId="{AA16C197-BD4F-4959-A9E4-2012306F982D}">
      <dgm:prSet/>
      <dgm:spPr/>
      <dgm:t>
        <a:bodyPr/>
        <a:lstStyle/>
        <a:p>
          <a:endParaRPr lang="en-GB"/>
        </a:p>
      </dgm:t>
    </dgm:pt>
    <dgm:pt modelId="{C0B4FF02-3055-46DD-A3A8-AEE2CFCF7EA7}" type="pres">
      <dgm:prSet presAssocID="{1ECB2162-D953-4B7B-8306-A8B4545CB575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GB"/>
        </a:p>
      </dgm:t>
    </dgm:pt>
    <dgm:pt modelId="{0D035697-F689-4324-97F2-D6558B9C54D7}" type="pres">
      <dgm:prSet presAssocID="{6A30716D-764A-47CF-9F13-5F7BE5868AE4}" presName="composite" presStyleCnt="0"/>
      <dgm:spPr/>
    </dgm:pt>
    <dgm:pt modelId="{0C1B83AF-40BA-47A5-925E-D34E4DFA2D82}" type="pres">
      <dgm:prSet presAssocID="{6A30716D-764A-47CF-9F13-5F7BE5868AE4}" presName="LShape" presStyleLbl="alignNode1" presStyleIdx="0" presStyleCnt="5"/>
      <dgm:spPr/>
    </dgm:pt>
    <dgm:pt modelId="{981BD53E-66C7-4FD6-B5E7-5D7DCC65DED7}" type="pres">
      <dgm:prSet presAssocID="{6A30716D-764A-47CF-9F13-5F7BE5868AE4}" presName="ParentText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373D6B8-E06F-44EA-BDB9-8012698021BD}" type="pres">
      <dgm:prSet presAssocID="{6A30716D-764A-47CF-9F13-5F7BE5868AE4}" presName="Triangle" presStyleLbl="alignNode1" presStyleIdx="1" presStyleCnt="5"/>
      <dgm:spPr/>
    </dgm:pt>
    <dgm:pt modelId="{CCCDB5CB-17DE-498E-8D30-C6162074E77D}" type="pres">
      <dgm:prSet presAssocID="{A8040F03-0E66-40B7-AE84-3C0FDBDDA02F}" presName="sibTrans" presStyleCnt="0"/>
      <dgm:spPr/>
    </dgm:pt>
    <dgm:pt modelId="{E2B73FE0-0B08-4A02-854C-C662A9F2777C}" type="pres">
      <dgm:prSet presAssocID="{A8040F03-0E66-40B7-AE84-3C0FDBDDA02F}" presName="space" presStyleCnt="0"/>
      <dgm:spPr/>
    </dgm:pt>
    <dgm:pt modelId="{47229DFE-D7D1-4389-9D6B-2289988327D8}" type="pres">
      <dgm:prSet presAssocID="{917E42F5-AC90-4FD5-AD85-103C28E8D736}" presName="composite" presStyleCnt="0"/>
      <dgm:spPr/>
    </dgm:pt>
    <dgm:pt modelId="{3D8C7F78-96B5-47B4-BB3D-FE5C63B49EA9}" type="pres">
      <dgm:prSet presAssocID="{917E42F5-AC90-4FD5-AD85-103C28E8D736}" presName="LShape" presStyleLbl="alignNode1" presStyleIdx="2" presStyleCnt="5"/>
      <dgm:spPr/>
    </dgm:pt>
    <dgm:pt modelId="{3CC6AD09-5E72-4D83-808D-AAFA537C59DF}" type="pres">
      <dgm:prSet presAssocID="{917E42F5-AC90-4FD5-AD85-103C28E8D736}" presName="ParentText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7ABBFB4-9AA7-4DAD-9DAB-95189CF47F55}" type="pres">
      <dgm:prSet presAssocID="{917E42F5-AC90-4FD5-AD85-103C28E8D736}" presName="Triangle" presStyleLbl="alignNode1" presStyleIdx="3" presStyleCnt="5"/>
      <dgm:spPr/>
    </dgm:pt>
    <dgm:pt modelId="{EB96F749-4F2A-44FB-B3C2-40C887A40A2E}" type="pres">
      <dgm:prSet presAssocID="{BDCF67F3-39A6-4A4B-8255-2CF1A7E61AAA}" presName="sibTrans" presStyleCnt="0"/>
      <dgm:spPr/>
    </dgm:pt>
    <dgm:pt modelId="{EA89B98E-632F-44B1-B5EA-D2C9224A0ADD}" type="pres">
      <dgm:prSet presAssocID="{BDCF67F3-39A6-4A4B-8255-2CF1A7E61AAA}" presName="space" presStyleCnt="0"/>
      <dgm:spPr/>
    </dgm:pt>
    <dgm:pt modelId="{6B554E37-8190-4BCD-B469-066FB931EE77}" type="pres">
      <dgm:prSet presAssocID="{39F1AFCA-9766-48F4-9AEA-3ED06EA9F2B3}" presName="composite" presStyleCnt="0"/>
      <dgm:spPr/>
    </dgm:pt>
    <dgm:pt modelId="{E983A70E-CB1E-4FE4-A9C0-4DDF76C7A521}" type="pres">
      <dgm:prSet presAssocID="{39F1AFCA-9766-48F4-9AEA-3ED06EA9F2B3}" presName="LShape" presStyleLbl="alignNode1" presStyleIdx="4" presStyleCnt="5"/>
      <dgm:spPr/>
    </dgm:pt>
    <dgm:pt modelId="{849280DE-5C63-4B92-B6B4-F24EFBB228BE}" type="pres">
      <dgm:prSet presAssocID="{39F1AFCA-9766-48F4-9AEA-3ED06EA9F2B3}" presName="ParentText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2DA55F69-BCA3-4006-A271-BFE7EB961CE5}" type="presOf" srcId="{6A30716D-764A-47CF-9F13-5F7BE5868AE4}" destId="{981BD53E-66C7-4FD6-B5E7-5D7DCC65DED7}" srcOrd="0" destOrd="0" presId="urn:microsoft.com/office/officeart/2009/3/layout/StepUpProcess"/>
    <dgm:cxn modelId="{B6047CF5-BC52-45B2-857C-64F9786B1673}" type="presOf" srcId="{917E42F5-AC90-4FD5-AD85-103C28E8D736}" destId="{3CC6AD09-5E72-4D83-808D-AAFA537C59DF}" srcOrd="0" destOrd="0" presId="urn:microsoft.com/office/officeart/2009/3/layout/StepUpProcess"/>
    <dgm:cxn modelId="{AA16C197-BD4F-4959-A9E4-2012306F982D}" srcId="{1ECB2162-D953-4B7B-8306-A8B4545CB575}" destId="{39F1AFCA-9766-48F4-9AEA-3ED06EA9F2B3}" srcOrd="2" destOrd="0" parTransId="{B079F964-4F30-4611-94D7-2EF135CE605D}" sibTransId="{C4D168BC-BE69-48DA-BAC7-9B272394BD41}"/>
    <dgm:cxn modelId="{B8DF16A9-EB12-4AF5-9471-5E9B6FEF5B02}" srcId="{1ECB2162-D953-4B7B-8306-A8B4545CB575}" destId="{917E42F5-AC90-4FD5-AD85-103C28E8D736}" srcOrd="1" destOrd="0" parTransId="{8892A1E8-A426-413C-948E-83F1C34CB2C4}" sibTransId="{BDCF67F3-39A6-4A4B-8255-2CF1A7E61AAA}"/>
    <dgm:cxn modelId="{9225C4C1-CAA9-40A5-87B7-C56091203265}" type="presOf" srcId="{1ECB2162-D953-4B7B-8306-A8B4545CB575}" destId="{C0B4FF02-3055-46DD-A3A8-AEE2CFCF7EA7}" srcOrd="0" destOrd="0" presId="urn:microsoft.com/office/officeart/2009/3/layout/StepUpProcess"/>
    <dgm:cxn modelId="{3D572855-C6BE-45FF-950C-A6B2BCA9638C}" srcId="{1ECB2162-D953-4B7B-8306-A8B4545CB575}" destId="{6A30716D-764A-47CF-9F13-5F7BE5868AE4}" srcOrd="0" destOrd="0" parTransId="{8E4291EC-CECC-4BB1-8604-36C0B066A6A8}" sibTransId="{A8040F03-0E66-40B7-AE84-3C0FDBDDA02F}"/>
    <dgm:cxn modelId="{C5D61393-6354-415C-8210-90FAC0F802FC}" type="presOf" srcId="{39F1AFCA-9766-48F4-9AEA-3ED06EA9F2B3}" destId="{849280DE-5C63-4B92-B6B4-F24EFBB228BE}" srcOrd="0" destOrd="0" presId="urn:microsoft.com/office/officeart/2009/3/layout/StepUpProcess"/>
    <dgm:cxn modelId="{FFC341F3-6C62-4737-B835-8BAEF137EC82}" type="presParOf" srcId="{C0B4FF02-3055-46DD-A3A8-AEE2CFCF7EA7}" destId="{0D035697-F689-4324-97F2-D6558B9C54D7}" srcOrd="0" destOrd="0" presId="urn:microsoft.com/office/officeart/2009/3/layout/StepUpProcess"/>
    <dgm:cxn modelId="{CCF71A7A-9BF5-412F-8BAF-274F3840838B}" type="presParOf" srcId="{0D035697-F689-4324-97F2-D6558B9C54D7}" destId="{0C1B83AF-40BA-47A5-925E-D34E4DFA2D82}" srcOrd="0" destOrd="0" presId="urn:microsoft.com/office/officeart/2009/3/layout/StepUpProcess"/>
    <dgm:cxn modelId="{40240199-94A6-4A98-BB9C-B02D62213FC4}" type="presParOf" srcId="{0D035697-F689-4324-97F2-D6558B9C54D7}" destId="{981BD53E-66C7-4FD6-B5E7-5D7DCC65DED7}" srcOrd="1" destOrd="0" presId="urn:microsoft.com/office/officeart/2009/3/layout/StepUpProcess"/>
    <dgm:cxn modelId="{F5802506-5F3C-4C64-A7AA-91C86FA515D2}" type="presParOf" srcId="{0D035697-F689-4324-97F2-D6558B9C54D7}" destId="{7373D6B8-E06F-44EA-BDB9-8012698021BD}" srcOrd="2" destOrd="0" presId="urn:microsoft.com/office/officeart/2009/3/layout/StepUpProcess"/>
    <dgm:cxn modelId="{0D858F03-EB28-4844-8272-C899552C5149}" type="presParOf" srcId="{C0B4FF02-3055-46DD-A3A8-AEE2CFCF7EA7}" destId="{CCCDB5CB-17DE-498E-8D30-C6162074E77D}" srcOrd="1" destOrd="0" presId="urn:microsoft.com/office/officeart/2009/3/layout/StepUpProcess"/>
    <dgm:cxn modelId="{2D9FBC4A-55B2-4BC0-8AC3-8EAB961C3506}" type="presParOf" srcId="{CCCDB5CB-17DE-498E-8D30-C6162074E77D}" destId="{E2B73FE0-0B08-4A02-854C-C662A9F2777C}" srcOrd="0" destOrd="0" presId="urn:microsoft.com/office/officeart/2009/3/layout/StepUpProcess"/>
    <dgm:cxn modelId="{2DFA47BF-CCBD-418C-B9C1-B665FC9564F3}" type="presParOf" srcId="{C0B4FF02-3055-46DD-A3A8-AEE2CFCF7EA7}" destId="{47229DFE-D7D1-4389-9D6B-2289988327D8}" srcOrd="2" destOrd="0" presId="urn:microsoft.com/office/officeart/2009/3/layout/StepUpProcess"/>
    <dgm:cxn modelId="{8F6D2191-D61D-44E7-9243-887AF3D38A89}" type="presParOf" srcId="{47229DFE-D7D1-4389-9D6B-2289988327D8}" destId="{3D8C7F78-96B5-47B4-BB3D-FE5C63B49EA9}" srcOrd="0" destOrd="0" presId="urn:microsoft.com/office/officeart/2009/3/layout/StepUpProcess"/>
    <dgm:cxn modelId="{51CCCAD2-D3E3-4D63-A53E-532EFCB996D5}" type="presParOf" srcId="{47229DFE-D7D1-4389-9D6B-2289988327D8}" destId="{3CC6AD09-5E72-4D83-808D-AAFA537C59DF}" srcOrd="1" destOrd="0" presId="urn:microsoft.com/office/officeart/2009/3/layout/StepUpProcess"/>
    <dgm:cxn modelId="{B391220A-8E3E-4F16-A1AB-B792FD1A04C0}" type="presParOf" srcId="{47229DFE-D7D1-4389-9D6B-2289988327D8}" destId="{47ABBFB4-9AA7-4DAD-9DAB-95189CF47F55}" srcOrd="2" destOrd="0" presId="urn:microsoft.com/office/officeart/2009/3/layout/StepUpProcess"/>
    <dgm:cxn modelId="{8F9FDAB1-1D8F-4A4D-BDE2-EA24F0336B5A}" type="presParOf" srcId="{C0B4FF02-3055-46DD-A3A8-AEE2CFCF7EA7}" destId="{EB96F749-4F2A-44FB-B3C2-40C887A40A2E}" srcOrd="3" destOrd="0" presId="urn:microsoft.com/office/officeart/2009/3/layout/StepUpProcess"/>
    <dgm:cxn modelId="{389AD5F0-DA32-4E97-BC26-71971F778690}" type="presParOf" srcId="{EB96F749-4F2A-44FB-B3C2-40C887A40A2E}" destId="{EA89B98E-632F-44B1-B5EA-D2C9224A0ADD}" srcOrd="0" destOrd="0" presId="urn:microsoft.com/office/officeart/2009/3/layout/StepUpProcess"/>
    <dgm:cxn modelId="{2C78BEB2-7767-40D8-8764-85C0D4E38C93}" type="presParOf" srcId="{C0B4FF02-3055-46DD-A3A8-AEE2CFCF7EA7}" destId="{6B554E37-8190-4BCD-B469-066FB931EE77}" srcOrd="4" destOrd="0" presId="urn:microsoft.com/office/officeart/2009/3/layout/StepUpProcess"/>
    <dgm:cxn modelId="{0792CFE7-7477-4F5A-B522-DCFF0A1CBD2D}" type="presParOf" srcId="{6B554E37-8190-4BCD-B469-066FB931EE77}" destId="{E983A70E-CB1E-4FE4-A9C0-4DDF76C7A521}" srcOrd="0" destOrd="0" presId="urn:microsoft.com/office/officeart/2009/3/layout/StepUpProcess"/>
    <dgm:cxn modelId="{78CEEAAB-B0C9-42EB-A09C-8FD8506A323F}" type="presParOf" srcId="{6B554E37-8190-4BCD-B469-066FB931EE77}" destId="{849280DE-5C63-4B92-B6B4-F24EFBB228BE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D9BE38-3842-448D-9855-161D00F220FD}">
      <dsp:nvSpPr>
        <dsp:cNvPr id="0" name=""/>
        <dsp:cNvSpPr/>
      </dsp:nvSpPr>
      <dsp:spPr>
        <a:xfrm>
          <a:off x="2977269" y="480"/>
          <a:ext cx="1817861" cy="1817861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 dirty="0"/>
            <a:t>Is there something better?</a:t>
          </a:r>
        </a:p>
      </dsp:txBody>
      <dsp:txXfrm>
        <a:off x="3431734" y="480"/>
        <a:ext cx="908931" cy="1499735"/>
      </dsp:txXfrm>
    </dsp:sp>
    <dsp:sp modelId="{9D565958-66F8-4ADE-9697-F73B43619772}">
      <dsp:nvSpPr>
        <dsp:cNvPr id="0" name=""/>
        <dsp:cNvSpPr/>
      </dsp:nvSpPr>
      <dsp:spPr>
        <a:xfrm rot="5400000">
          <a:off x="4392409" y="1368385"/>
          <a:ext cx="1817861" cy="1817861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b="1" kern="1200" dirty="0">
              <a:solidFill>
                <a:schemeClr val="tx1"/>
              </a:solidFill>
            </a:rPr>
            <a:t>What enables me to set off from base camp?</a:t>
          </a:r>
        </a:p>
      </dsp:txBody>
      <dsp:txXfrm rot="-5400000">
        <a:off x="4710535" y="1822850"/>
        <a:ext cx="1499735" cy="908931"/>
      </dsp:txXfrm>
    </dsp:sp>
    <dsp:sp modelId="{58950E30-6428-4A22-907F-84EF68D4F8EE}">
      <dsp:nvSpPr>
        <dsp:cNvPr id="0" name=""/>
        <dsp:cNvSpPr/>
      </dsp:nvSpPr>
      <dsp:spPr>
        <a:xfrm rot="10800000">
          <a:off x="2977269" y="2740958"/>
          <a:ext cx="1817861" cy="1817861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 dirty="0"/>
            <a:t>We face a lot of commercial risk already</a:t>
          </a:r>
        </a:p>
      </dsp:txBody>
      <dsp:txXfrm rot="10800000">
        <a:off x="3431734" y="3059084"/>
        <a:ext cx="908931" cy="1499735"/>
      </dsp:txXfrm>
    </dsp:sp>
    <dsp:sp modelId="{DFCEBBC6-6E66-4B30-9617-C0D03345278F}">
      <dsp:nvSpPr>
        <dsp:cNvPr id="0" name=""/>
        <dsp:cNvSpPr/>
      </dsp:nvSpPr>
      <dsp:spPr>
        <a:xfrm rot="16200000">
          <a:off x="1607030" y="1370719"/>
          <a:ext cx="1817861" cy="1817861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 dirty="0"/>
            <a:t>There’s many possible options out there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100" kern="1200" dirty="0"/>
        </a:p>
      </dsp:txBody>
      <dsp:txXfrm rot="5400000">
        <a:off x="1607030" y="1825184"/>
        <a:ext cx="1499735" cy="90893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F3D037-3DA4-443F-BA84-1CA8F727849C}">
      <dsp:nvSpPr>
        <dsp:cNvPr id="0" name=""/>
        <dsp:cNvSpPr/>
      </dsp:nvSpPr>
      <dsp:spPr>
        <a:xfrm rot="16200000">
          <a:off x="-1358409" y="1360282"/>
          <a:ext cx="4559300" cy="1838734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0" tIns="0" rIns="121788" bIns="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/>
            <a:t>Increasing </a:t>
          </a:r>
          <a:r>
            <a:rPr lang="en-GB" sz="1900" kern="1200" dirty="0" smtClean="0"/>
            <a:t>supply (300k)</a:t>
          </a:r>
          <a:endParaRPr lang="en-GB" sz="19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500" kern="1200" dirty="0"/>
            <a:t>But larger firms’ 75% increase in 4 years: future growth steadier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500" kern="1200" dirty="0"/>
            <a:t>Offsite needs to support diverse product and more diverse industry </a:t>
          </a:r>
        </a:p>
      </dsp:txBody>
      <dsp:txXfrm rot="5400000">
        <a:off x="1874" y="911859"/>
        <a:ext cx="1838734" cy="2735580"/>
      </dsp:txXfrm>
    </dsp:sp>
    <dsp:sp modelId="{E699517F-C32F-417B-BDC2-4A95E09F6DA1}">
      <dsp:nvSpPr>
        <dsp:cNvPr id="0" name=""/>
        <dsp:cNvSpPr/>
      </dsp:nvSpPr>
      <dsp:spPr>
        <a:xfrm rot="16200000">
          <a:off x="618230" y="1360282"/>
          <a:ext cx="4559300" cy="1838734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0" tIns="0" rIns="121788" bIns="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/>
            <a:t>Skills capacity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500" kern="1200" dirty="0"/>
            <a:t>Shortage of the right </a:t>
          </a:r>
          <a:r>
            <a:rPr lang="en-GB" sz="1500" kern="1200" dirty="0" smtClean="0"/>
            <a:t>people </a:t>
          </a:r>
          <a:r>
            <a:rPr lang="en-GB" sz="1500" kern="1200" dirty="0"/>
            <a:t>a challenge for traditional build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500" kern="1200" dirty="0"/>
            <a:t>But offsite brings skills and training needs too</a:t>
          </a:r>
        </a:p>
      </dsp:txBody>
      <dsp:txXfrm rot="5400000">
        <a:off x="1978513" y="911859"/>
        <a:ext cx="1838734" cy="2735580"/>
      </dsp:txXfrm>
    </dsp:sp>
    <dsp:sp modelId="{48B79649-5314-4FA5-8884-4B470AAC319E}">
      <dsp:nvSpPr>
        <dsp:cNvPr id="0" name=""/>
        <dsp:cNvSpPr/>
      </dsp:nvSpPr>
      <dsp:spPr>
        <a:xfrm rot="16200000">
          <a:off x="2594869" y="1360282"/>
          <a:ext cx="4559300" cy="1838734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0" tIns="0" rIns="121788" bIns="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/>
            <a:t>Scale and cost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500" kern="1200" dirty="0"/>
            <a:t>With scale should be cost-competitive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500" kern="1200" dirty="0"/>
            <a:t>How to achieve given product range and market risks?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GB" sz="1500" kern="1200" dirty="0"/>
        </a:p>
      </dsp:txBody>
      <dsp:txXfrm rot="5400000">
        <a:off x="3955152" y="911859"/>
        <a:ext cx="1838734" cy="2735580"/>
      </dsp:txXfrm>
    </dsp:sp>
    <dsp:sp modelId="{0548D225-07FA-4CCF-B7A1-2CEB85049128}">
      <dsp:nvSpPr>
        <dsp:cNvPr id="0" name=""/>
        <dsp:cNvSpPr/>
      </dsp:nvSpPr>
      <dsp:spPr>
        <a:xfrm rot="16200000">
          <a:off x="4571509" y="1360282"/>
          <a:ext cx="4559300" cy="1838734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0" tIns="0" rIns="121788" bIns="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/>
            <a:t>Quality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500" kern="1200" dirty="0"/>
            <a:t>Offsite offers prospect of consistent quality/ performance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500" kern="1200" dirty="0"/>
            <a:t>But </a:t>
          </a:r>
          <a:r>
            <a:rPr lang="en-GB" sz="1500" kern="1200" dirty="0" smtClean="0"/>
            <a:t>are there </a:t>
          </a:r>
          <a:r>
            <a:rPr lang="en-GB" sz="1500" kern="1200" dirty="0"/>
            <a:t>compromises in terms of product range/ design options?</a:t>
          </a:r>
        </a:p>
      </dsp:txBody>
      <dsp:txXfrm rot="5400000">
        <a:off x="5931792" y="911859"/>
        <a:ext cx="1838734" cy="273558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CD802F-E660-44C1-AD4D-D234C63CF210}">
      <dsp:nvSpPr>
        <dsp:cNvPr id="0" name=""/>
        <dsp:cNvSpPr/>
      </dsp:nvSpPr>
      <dsp:spPr>
        <a:xfrm>
          <a:off x="2638" y="233153"/>
          <a:ext cx="2092951" cy="1255770"/>
        </a:xfrm>
        <a:prstGeom prst="cube">
          <a:avLst/>
        </a:prstGeom>
        <a:solidFill>
          <a:schemeClr val="accent6"/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/>
            <a:t>Bricklayer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>
              <a:solidFill>
                <a:schemeClr val="bg1"/>
              </a:solidFill>
              <a:latin typeface="Berlin Sans FB" panose="020E0602020502020306" pitchFamily="34" charset="0"/>
            </a:rPr>
            <a:t>2500</a:t>
          </a:r>
          <a:endParaRPr lang="en-GB" sz="1600" kern="1200" dirty="0"/>
        </a:p>
      </dsp:txBody>
      <dsp:txXfrm>
        <a:off x="2638" y="547096"/>
        <a:ext cx="1779009" cy="941827"/>
      </dsp:txXfrm>
    </dsp:sp>
    <dsp:sp modelId="{0B326595-5ED0-4671-914C-1A362AAE06C5}">
      <dsp:nvSpPr>
        <dsp:cNvPr id="0" name=""/>
        <dsp:cNvSpPr/>
      </dsp:nvSpPr>
      <dsp:spPr>
        <a:xfrm>
          <a:off x="2304884" y="233153"/>
          <a:ext cx="2092951" cy="1255770"/>
        </a:xfrm>
        <a:prstGeom prst="cube">
          <a:avLst/>
        </a:prstGeom>
        <a:solidFill>
          <a:schemeClr val="accent6"/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/>
            <a:t>Plumber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600" kern="1200" dirty="0">
              <a:latin typeface="Berlin Sans FB" panose="020E0602020502020306" pitchFamily="34" charset="0"/>
            </a:rPr>
            <a:t>300</a:t>
          </a:r>
          <a:endParaRPr lang="en-GB" sz="1600" kern="1200" dirty="0"/>
        </a:p>
      </dsp:txBody>
      <dsp:txXfrm>
        <a:off x="2304884" y="547096"/>
        <a:ext cx="1779009" cy="941827"/>
      </dsp:txXfrm>
    </dsp:sp>
    <dsp:sp modelId="{3E7459C6-DBF4-4391-AE44-69C067602871}">
      <dsp:nvSpPr>
        <dsp:cNvPr id="0" name=""/>
        <dsp:cNvSpPr/>
      </dsp:nvSpPr>
      <dsp:spPr>
        <a:xfrm>
          <a:off x="6814860" y="1753365"/>
          <a:ext cx="2092951" cy="1255770"/>
        </a:xfrm>
        <a:prstGeom prst="cube">
          <a:avLst/>
        </a:prstGeom>
        <a:solidFill>
          <a:schemeClr val="accent6"/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/>
            <a:t>Wall &amp; Floor Tiler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600" kern="1200" dirty="0">
              <a:latin typeface="Berlin Sans FB" panose="020E0602020502020306" pitchFamily="34" charset="0"/>
            </a:rPr>
            <a:t>150</a:t>
          </a:r>
          <a:endParaRPr lang="en-GB" sz="1600" kern="1200" dirty="0"/>
        </a:p>
      </dsp:txBody>
      <dsp:txXfrm>
        <a:off x="6814860" y="2067308"/>
        <a:ext cx="1779009" cy="941827"/>
      </dsp:txXfrm>
    </dsp:sp>
    <dsp:sp modelId="{4202D505-E097-47CE-82CF-4367A200AF7D}">
      <dsp:nvSpPr>
        <dsp:cNvPr id="0" name=""/>
        <dsp:cNvSpPr/>
      </dsp:nvSpPr>
      <dsp:spPr>
        <a:xfrm>
          <a:off x="6909378" y="3164110"/>
          <a:ext cx="2092951" cy="1315143"/>
        </a:xfrm>
        <a:prstGeom prst="cube">
          <a:avLst/>
        </a:prstGeom>
        <a:solidFill>
          <a:schemeClr val="accent3"/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/>
            <a:t>Assistant/Site Manager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200" b="0" i="0" u="none" kern="1200" dirty="0" smtClean="0">
              <a:latin typeface="Berlin Sans FB" panose="020E0602020502020306" pitchFamily="34" charset="0"/>
            </a:rPr>
            <a:t>400</a:t>
          </a:r>
          <a:endParaRPr lang="en-GB" sz="1800" kern="1200" dirty="0"/>
        </a:p>
      </dsp:txBody>
      <dsp:txXfrm>
        <a:off x="6909378" y="3492896"/>
        <a:ext cx="1764165" cy="986357"/>
      </dsp:txXfrm>
    </dsp:sp>
    <dsp:sp modelId="{A1990488-E332-4117-A3AA-635CBCA69052}">
      <dsp:nvSpPr>
        <dsp:cNvPr id="0" name=""/>
        <dsp:cNvSpPr/>
      </dsp:nvSpPr>
      <dsp:spPr>
        <a:xfrm>
          <a:off x="0" y="3223491"/>
          <a:ext cx="2092951" cy="1255770"/>
        </a:xfrm>
        <a:prstGeom prst="cube">
          <a:avLst/>
        </a:prstGeom>
        <a:solidFill>
          <a:schemeClr val="accent3"/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/>
            <a:t>Quantity Surveyor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200" kern="1200" dirty="0" smtClean="0">
              <a:latin typeface="Berlin Sans FB" panose="020E0602020502020306" pitchFamily="34" charset="0"/>
            </a:rPr>
            <a:t>60</a:t>
          </a:r>
          <a:endParaRPr lang="en-GB" sz="3200" kern="1200" dirty="0">
            <a:latin typeface="Berlin Sans FB" panose="020E0602020502020306" pitchFamily="34" charset="0"/>
          </a:endParaRPr>
        </a:p>
      </dsp:txBody>
      <dsp:txXfrm>
        <a:off x="0" y="3537434"/>
        <a:ext cx="1779009" cy="941827"/>
      </dsp:txXfrm>
    </dsp:sp>
    <dsp:sp modelId="{DB570906-8227-4932-BCD7-E1DD4F17F75C}">
      <dsp:nvSpPr>
        <dsp:cNvPr id="0" name=""/>
        <dsp:cNvSpPr/>
      </dsp:nvSpPr>
      <dsp:spPr>
        <a:xfrm>
          <a:off x="2329602" y="3223491"/>
          <a:ext cx="2092951" cy="1255770"/>
        </a:xfrm>
        <a:prstGeom prst="cube">
          <a:avLst/>
        </a:prstGeom>
        <a:solidFill>
          <a:schemeClr val="accent3"/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/>
            <a:t>Sales Advisor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200" b="0" i="0" u="none" kern="1200" dirty="0" smtClean="0">
              <a:latin typeface="Berlin Sans FB" panose="020E0602020502020306" pitchFamily="34" charset="0"/>
            </a:rPr>
            <a:t>300</a:t>
          </a:r>
          <a:endParaRPr lang="en-GB" sz="1900" kern="1200" dirty="0"/>
        </a:p>
      </dsp:txBody>
      <dsp:txXfrm>
        <a:off x="2329602" y="3537434"/>
        <a:ext cx="1779009" cy="941827"/>
      </dsp:txXfrm>
    </dsp:sp>
    <dsp:sp modelId="{7D9102C0-23FE-4984-9607-53AC19724FA5}">
      <dsp:nvSpPr>
        <dsp:cNvPr id="0" name=""/>
        <dsp:cNvSpPr/>
      </dsp:nvSpPr>
      <dsp:spPr>
        <a:xfrm>
          <a:off x="4607131" y="3223491"/>
          <a:ext cx="2092951" cy="1255770"/>
        </a:xfrm>
        <a:prstGeom prst="cube">
          <a:avLst/>
        </a:prstGeom>
        <a:solidFill>
          <a:schemeClr val="accent3"/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/>
            <a:t>Engineer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600" b="0" i="0" u="none" kern="1200" dirty="0" smtClean="0">
              <a:latin typeface="Berlin Sans FB" panose="020E0602020502020306" pitchFamily="34" charset="0"/>
            </a:rPr>
            <a:t>60</a:t>
          </a:r>
          <a:endParaRPr lang="en-GB" sz="1900" kern="1200" dirty="0"/>
        </a:p>
      </dsp:txBody>
      <dsp:txXfrm>
        <a:off x="4607131" y="3537434"/>
        <a:ext cx="1779009" cy="941827"/>
      </dsp:txXfrm>
    </dsp:sp>
    <dsp:sp modelId="{40973E21-ECC8-47EF-837E-8A0A6BA57213}">
      <dsp:nvSpPr>
        <dsp:cNvPr id="0" name=""/>
        <dsp:cNvSpPr/>
      </dsp:nvSpPr>
      <dsp:spPr>
        <a:xfrm>
          <a:off x="6870826" y="203902"/>
          <a:ext cx="2092951" cy="1255770"/>
        </a:xfrm>
        <a:prstGeom prst="cube">
          <a:avLst/>
        </a:prstGeom>
        <a:solidFill>
          <a:schemeClr val="accent6"/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/>
            <a:t>Carpenter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600" b="0" i="0" u="none" kern="1200" dirty="0">
              <a:latin typeface="Berlin Sans FB" panose="020E0602020502020306" pitchFamily="34" charset="0"/>
            </a:rPr>
            <a:t>1000</a:t>
          </a:r>
          <a:endParaRPr lang="en-GB" sz="1900" kern="1200" dirty="0"/>
        </a:p>
      </dsp:txBody>
      <dsp:txXfrm>
        <a:off x="6870826" y="517845"/>
        <a:ext cx="1779009" cy="941827"/>
      </dsp:txXfrm>
    </dsp:sp>
    <dsp:sp modelId="{26D8D920-DFE6-4FB5-97B8-9802CF03A401}">
      <dsp:nvSpPr>
        <dsp:cNvPr id="0" name=""/>
        <dsp:cNvSpPr/>
      </dsp:nvSpPr>
      <dsp:spPr>
        <a:xfrm>
          <a:off x="1" y="1783055"/>
          <a:ext cx="2092951" cy="1255770"/>
        </a:xfrm>
        <a:prstGeom prst="cube">
          <a:avLst/>
        </a:prstGeom>
        <a:solidFill>
          <a:schemeClr val="accent6"/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/>
            <a:t>Groundwork/Plant Operative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200" b="0" i="0" u="none" kern="1200" dirty="0">
              <a:latin typeface="Berlin Sans FB" panose="020E0602020502020306" pitchFamily="34" charset="0"/>
            </a:rPr>
            <a:t>2500</a:t>
          </a:r>
          <a:endParaRPr lang="en-GB" sz="1400" kern="1200" dirty="0"/>
        </a:p>
      </dsp:txBody>
      <dsp:txXfrm>
        <a:off x="1" y="2096998"/>
        <a:ext cx="1779009" cy="941827"/>
      </dsp:txXfrm>
    </dsp:sp>
    <dsp:sp modelId="{2FEE5155-86B8-4C1E-BFF5-5F40D8D4B3E8}">
      <dsp:nvSpPr>
        <dsp:cNvPr id="0" name=""/>
        <dsp:cNvSpPr/>
      </dsp:nvSpPr>
      <dsp:spPr>
        <a:xfrm>
          <a:off x="2268069" y="1773712"/>
          <a:ext cx="2092951" cy="1255770"/>
        </a:xfrm>
        <a:prstGeom prst="cub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/>
            <a:t>Electrician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>
              <a:latin typeface="Berlin Sans FB" panose="020E0602020502020306" pitchFamily="34" charset="0"/>
            </a:rPr>
            <a:t>300</a:t>
          </a:r>
          <a:endParaRPr lang="en-GB" sz="1900" kern="1200" dirty="0"/>
        </a:p>
      </dsp:txBody>
      <dsp:txXfrm>
        <a:off x="2268069" y="2087655"/>
        <a:ext cx="1779009" cy="941827"/>
      </dsp:txXfrm>
    </dsp:sp>
    <dsp:sp modelId="{A24DC80C-E5BB-4776-AC41-B775B55D55CF}">
      <dsp:nvSpPr>
        <dsp:cNvPr id="0" name=""/>
        <dsp:cNvSpPr/>
      </dsp:nvSpPr>
      <dsp:spPr>
        <a:xfrm>
          <a:off x="4557716" y="1783055"/>
          <a:ext cx="2092951" cy="1255770"/>
        </a:xfrm>
        <a:prstGeom prst="cube">
          <a:avLst/>
        </a:prstGeom>
        <a:solidFill>
          <a:schemeClr val="accent6"/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/>
            <a:t>Roof Slater and Tiler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600" b="0" i="0" u="none" kern="1200" dirty="0">
              <a:latin typeface="Berlin Sans FB" panose="020E0602020502020306" pitchFamily="34" charset="0"/>
            </a:rPr>
            <a:t>300</a:t>
          </a:r>
          <a:endParaRPr lang="en-GB" sz="1600" kern="1200" dirty="0"/>
        </a:p>
      </dsp:txBody>
      <dsp:txXfrm>
        <a:off x="4557716" y="2096998"/>
        <a:ext cx="1779009" cy="941827"/>
      </dsp:txXfrm>
    </dsp:sp>
    <dsp:sp modelId="{C0EC7C68-BC3E-4416-83E8-B55288F48527}">
      <dsp:nvSpPr>
        <dsp:cNvPr id="0" name=""/>
        <dsp:cNvSpPr/>
      </dsp:nvSpPr>
      <dsp:spPr>
        <a:xfrm>
          <a:off x="4545117" y="243819"/>
          <a:ext cx="2092951" cy="1255770"/>
        </a:xfrm>
        <a:prstGeom prst="cube">
          <a:avLst/>
        </a:prstGeom>
        <a:solidFill>
          <a:schemeClr val="accent6"/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800" kern="1200" dirty="0"/>
        </a:p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/>
            <a:t>Plasterer/</a:t>
          </a:r>
          <a:r>
            <a:rPr lang="en-GB" sz="1600" kern="1200" dirty="0" err="1"/>
            <a:t>Dryliner</a:t>
          </a:r>
          <a:endParaRPr lang="en-GB" sz="1600" kern="1200" dirty="0"/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200" b="0" i="0" u="none" kern="1200" dirty="0">
              <a:latin typeface="Berlin Sans FB" panose="020E0602020502020306" pitchFamily="34" charset="0"/>
            </a:rPr>
            <a:t>400</a:t>
          </a:r>
          <a:endParaRPr lang="en-GB" sz="1400" kern="1200" dirty="0"/>
        </a:p>
      </dsp:txBody>
      <dsp:txXfrm>
        <a:off x="4545117" y="557762"/>
        <a:ext cx="1779009" cy="94182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1B83AF-40BA-47A5-925E-D34E4DFA2D82}">
      <dsp:nvSpPr>
        <dsp:cNvPr id="0" name=""/>
        <dsp:cNvSpPr/>
      </dsp:nvSpPr>
      <dsp:spPr>
        <a:xfrm rot="5400000">
          <a:off x="484863" y="1381751"/>
          <a:ext cx="1453120" cy="2417959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1BD53E-66C7-4FD6-B5E7-5D7DCC65DED7}">
      <dsp:nvSpPr>
        <dsp:cNvPr id="0" name=""/>
        <dsp:cNvSpPr/>
      </dsp:nvSpPr>
      <dsp:spPr>
        <a:xfrm>
          <a:off x="242301" y="2104200"/>
          <a:ext cx="2182947" cy="19134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200" kern="1200" dirty="0"/>
            <a:t>Resilience of supply chain </a:t>
          </a:r>
        </a:p>
      </dsp:txBody>
      <dsp:txXfrm>
        <a:off x="242301" y="2104200"/>
        <a:ext cx="2182947" cy="1913481"/>
      </dsp:txXfrm>
    </dsp:sp>
    <dsp:sp modelId="{7373D6B8-E06F-44EA-BDB9-8012698021BD}">
      <dsp:nvSpPr>
        <dsp:cNvPr id="0" name=""/>
        <dsp:cNvSpPr/>
      </dsp:nvSpPr>
      <dsp:spPr>
        <a:xfrm>
          <a:off x="2013371" y="1203738"/>
          <a:ext cx="411876" cy="411876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8C7F78-96B5-47B4-BB3D-FE5C63B49EA9}">
      <dsp:nvSpPr>
        <dsp:cNvPr id="0" name=""/>
        <dsp:cNvSpPr/>
      </dsp:nvSpPr>
      <dsp:spPr>
        <a:xfrm rot="5400000">
          <a:off x="3157217" y="720475"/>
          <a:ext cx="1453120" cy="2417959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C6AD09-5E72-4D83-808D-AAFA537C59DF}">
      <dsp:nvSpPr>
        <dsp:cNvPr id="0" name=""/>
        <dsp:cNvSpPr/>
      </dsp:nvSpPr>
      <dsp:spPr>
        <a:xfrm>
          <a:off x="2914655" y="1442924"/>
          <a:ext cx="2182947" cy="19134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500" kern="1200" dirty="0"/>
            <a:t>Avoiding systemic failures</a:t>
          </a:r>
        </a:p>
      </dsp:txBody>
      <dsp:txXfrm>
        <a:off x="2914655" y="1442924"/>
        <a:ext cx="2182947" cy="1913481"/>
      </dsp:txXfrm>
    </dsp:sp>
    <dsp:sp modelId="{47ABBFB4-9AA7-4DAD-9DAB-95189CF47F55}">
      <dsp:nvSpPr>
        <dsp:cNvPr id="0" name=""/>
        <dsp:cNvSpPr/>
      </dsp:nvSpPr>
      <dsp:spPr>
        <a:xfrm>
          <a:off x="4685725" y="542462"/>
          <a:ext cx="411876" cy="411876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83A70E-CB1E-4FE4-A9C0-4DDF76C7A521}">
      <dsp:nvSpPr>
        <dsp:cNvPr id="0" name=""/>
        <dsp:cNvSpPr/>
      </dsp:nvSpPr>
      <dsp:spPr>
        <a:xfrm rot="5400000">
          <a:off x="5829570" y="59198"/>
          <a:ext cx="1453120" cy="2417959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9280DE-5C63-4B92-B6B4-F24EFBB228BE}">
      <dsp:nvSpPr>
        <dsp:cNvPr id="0" name=""/>
        <dsp:cNvSpPr/>
      </dsp:nvSpPr>
      <dsp:spPr>
        <a:xfrm>
          <a:off x="5587009" y="781647"/>
          <a:ext cx="2182947" cy="19134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500" kern="1200" dirty="0"/>
            <a:t>Enabling full customisation</a:t>
          </a:r>
        </a:p>
      </dsp:txBody>
      <dsp:txXfrm>
        <a:off x="5587009" y="781647"/>
        <a:ext cx="2182947" cy="19134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 dirty="0">
                <a:latin typeface="Arial" pitchFamily="34" charset="0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96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BE602A8F-58EA-4D04-8122-BC90816E82B8}" type="datetimeFigureOut">
              <a:rPr lang="en-US" altLang="en-US"/>
              <a:pPr/>
              <a:t>5/2/2018</a:t>
            </a:fld>
            <a:endParaRPr lang="en-GB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673"/>
            <a:ext cx="2946400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 dirty="0">
                <a:latin typeface="Arial" pitchFamily="34" charset="0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673"/>
            <a:ext cx="2946400" cy="496966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249736CB-0DD3-41AF-8273-15449623ADCE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1233311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defRPr sz="1200" dirty="0">
                <a:latin typeface="Arial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96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9DE3E39-8330-4D4B-A98C-5A5851FB287E}" type="datetimeFigureOut">
              <a:rPr lang="en-US" altLang="en-US"/>
              <a:pPr/>
              <a:t>5/2/2018</a:t>
            </a:fld>
            <a:endParaRPr lang="en-GB" alt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5631"/>
            <a:ext cx="5438775" cy="4467939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673"/>
            <a:ext cx="2946400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defRPr sz="1200" dirty="0">
                <a:latin typeface="Arial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673"/>
            <a:ext cx="2946400" cy="496966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4FCFE23-32E3-43BA-A0AC-D171F4A0291F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2246818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100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DBB851-D960-43A4-9BB4-5B7462A735B1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79443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073805"/>
            <a:ext cx="10363200" cy="1283199"/>
          </a:xfrm>
          <a:noFill/>
        </p:spPr>
        <p:txBody>
          <a:bodyPr>
            <a:normAutofit/>
          </a:bodyPr>
          <a:lstStyle>
            <a:lvl1pPr algn="ctr">
              <a:defRPr sz="36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643466"/>
            <a:ext cx="8534400" cy="1456375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accent1"/>
                </a:solidFill>
              </a:defRPr>
            </a:lvl1pPr>
            <a:lvl2pPr marL="192873" indent="0" algn="ctr">
              <a:buNone/>
              <a:defRPr/>
            </a:lvl2pPr>
            <a:lvl3pPr marL="385744" indent="0" algn="ctr">
              <a:buNone/>
              <a:defRPr/>
            </a:lvl3pPr>
            <a:lvl4pPr marL="578616" indent="0" algn="ctr">
              <a:buNone/>
              <a:defRPr/>
            </a:lvl4pPr>
            <a:lvl5pPr marL="771487" indent="0" algn="ctr">
              <a:buNone/>
              <a:defRPr/>
            </a:lvl5pPr>
            <a:lvl6pPr marL="964359" indent="0" algn="ctr">
              <a:buNone/>
              <a:defRPr/>
            </a:lvl6pPr>
            <a:lvl7pPr marL="1157230" indent="0" algn="ctr">
              <a:buNone/>
              <a:defRPr/>
            </a:lvl7pPr>
            <a:lvl8pPr marL="1350102" indent="0" algn="ctr">
              <a:buNone/>
              <a:defRPr/>
            </a:lvl8pPr>
            <a:lvl9pPr marL="154297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914400" y="3356992"/>
            <a:ext cx="10363200" cy="0"/>
          </a:xfrm>
          <a:prstGeom prst="line">
            <a:avLst/>
          </a:prstGeom>
          <a:solidFill>
            <a:schemeClr val="accent1"/>
          </a:solidFill>
          <a:ln w="444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735982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90872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947420"/>
            <a:ext cx="5386917" cy="537383"/>
          </a:xfrm>
        </p:spPr>
        <p:txBody>
          <a:bodyPr anchor="b"/>
          <a:lstStyle>
            <a:lvl1pPr marL="0" indent="0">
              <a:buNone/>
              <a:defRPr sz="1013" b="1"/>
            </a:lvl1pPr>
            <a:lvl2pPr marL="192873" indent="0">
              <a:buNone/>
              <a:defRPr sz="844" b="1"/>
            </a:lvl2pPr>
            <a:lvl3pPr marL="385744" indent="0">
              <a:buNone/>
              <a:defRPr sz="760" b="1"/>
            </a:lvl3pPr>
            <a:lvl4pPr marL="578616" indent="0">
              <a:buNone/>
              <a:defRPr sz="675" b="1"/>
            </a:lvl4pPr>
            <a:lvl5pPr marL="771487" indent="0">
              <a:buNone/>
              <a:defRPr sz="675" b="1"/>
            </a:lvl5pPr>
            <a:lvl6pPr marL="964359" indent="0">
              <a:buNone/>
              <a:defRPr sz="675" b="1"/>
            </a:lvl6pPr>
            <a:lvl7pPr marL="1157230" indent="0">
              <a:buNone/>
              <a:defRPr sz="675" b="1"/>
            </a:lvl7pPr>
            <a:lvl8pPr marL="1350102" indent="0">
              <a:buNone/>
              <a:defRPr sz="675" b="1"/>
            </a:lvl8pPr>
            <a:lvl9pPr marL="1542973" indent="0">
              <a:buNone/>
              <a:defRPr sz="675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1484781"/>
            <a:ext cx="5386917" cy="4032453"/>
          </a:xfrm>
        </p:spPr>
        <p:txBody>
          <a:bodyPr/>
          <a:lstStyle>
            <a:lvl1pPr>
              <a:defRPr sz="1013"/>
            </a:lvl1pPr>
            <a:lvl2pPr>
              <a:defRPr sz="844"/>
            </a:lvl2pPr>
            <a:lvl3pPr>
              <a:defRPr sz="760"/>
            </a:lvl3pPr>
            <a:lvl4pPr>
              <a:defRPr sz="675"/>
            </a:lvl4pPr>
            <a:lvl5pPr>
              <a:defRPr sz="675"/>
            </a:lvl5pPr>
            <a:lvl6pPr>
              <a:defRPr sz="675"/>
            </a:lvl6pPr>
            <a:lvl7pPr>
              <a:defRPr sz="675"/>
            </a:lvl7pPr>
            <a:lvl8pPr>
              <a:defRPr sz="675"/>
            </a:lvl8pPr>
            <a:lvl9pPr>
              <a:defRPr sz="675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82" y="947420"/>
            <a:ext cx="5389033" cy="537385"/>
          </a:xfrm>
        </p:spPr>
        <p:txBody>
          <a:bodyPr anchor="b"/>
          <a:lstStyle>
            <a:lvl1pPr marL="0" indent="0">
              <a:buNone/>
              <a:defRPr sz="1013" b="1"/>
            </a:lvl1pPr>
            <a:lvl2pPr marL="192873" indent="0">
              <a:buNone/>
              <a:defRPr sz="844" b="1"/>
            </a:lvl2pPr>
            <a:lvl3pPr marL="385744" indent="0">
              <a:buNone/>
              <a:defRPr sz="760" b="1"/>
            </a:lvl3pPr>
            <a:lvl4pPr marL="578616" indent="0">
              <a:buNone/>
              <a:defRPr sz="675" b="1"/>
            </a:lvl4pPr>
            <a:lvl5pPr marL="771487" indent="0">
              <a:buNone/>
              <a:defRPr sz="675" b="1"/>
            </a:lvl5pPr>
            <a:lvl6pPr marL="964359" indent="0">
              <a:buNone/>
              <a:defRPr sz="675" b="1"/>
            </a:lvl6pPr>
            <a:lvl7pPr marL="1157230" indent="0">
              <a:buNone/>
              <a:defRPr sz="675" b="1"/>
            </a:lvl7pPr>
            <a:lvl8pPr marL="1350102" indent="0">
              <a:buNone/>
              <a:defRPr sz="675" b="1"/>
            </a:lvl8pPr>
            <a:lvl9pPr marL="1542973" indent="0">
              <a:buNone/>
              <a:defRPr sz="675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82" y="1484782"/>
            <a:ext cx="5389033" cy="4032451"/>
          </a:xfrm>
        </p:spPr>
        <p:txBody>
          <a:bodyPr/>
          <a:lstStyle>
            <a:lvl1pPr>
              <a:defRPr sz="1013"/>
            </a:lvl1pPr>
            <a:lvl2pPr>
              <a:defRPr sz="844"/>
            </a:lvl2pPr>
            <a:lvl3pPr>
              <a:defRPr sz="760"/>
            </a:lvl3pPr>
            <a:lvl4pPr>
              <a:defRPr sz="675"/>
            </a:lvl4pPr>
            <a:lvl5pPr>
              <a:defRPr sz="675"/>
            </a:lvl5pPr>
            <a:lvl6pPr>
              <a:defRPr sz="675"/>
            </a:lvl6pPr>
            <a:lvl7pPr>
              <a:defRPr sz="675"/>
            </a:lvl7pPr>
            <a:lvl8pPr>
              <a:defRPr sz="675"/>
            </a:lvl8pPr>
            <a:lvl9pPr>
              <a:defRPr sz="675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609600" y="908720"/>
            <a:ext cx="11031016" cy="38678"/>
          </a:xfrm>
          <a:prstGeom prst="line">
            <a:avLst/>
          </a:prstGeom>
          <a:solidFill>
            <a:schemeClr val="accent1"/>
          </a:solidFill>
          <a:ln w="444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502145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72008"/>
            <a:ext cx="10363200" cy="90872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>
          <a:xfrm>
            <a:off x="8166939" y="6150505"/>
            <a:ext cx="2540000" cy="457200"/>
          </a:xfrm>
          <a:prstGeom prst="rect">
            <a:avLst/>
          </a:prstGeom>
          <a:ln/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fld id="{2E6D2815-91A8-4AF6-8528-A9B73F732090}" type="slidenum">
              <a:rPr lang="en-US" altLang="en-US" sz="1200" smtClean="0"/>
              <a:pPr/>
              <a:t>‹#›</a:t>
            </a:fld>
            <a:endParaRPr lang="en-US" altLang="en-US" sz="1200" dirty="0"/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932937" y="1006129"/>
            <a:ext cx="10363200" cy="0"/>
          </a:xfrm>
          <a:prstGeom prst="line">
            <a:avLst/>
          </a:prstGeom>
          <a:solidFill>
            <a:schemeClr val="accent1"/>
          </a:solidFill>
          <a:ln w="444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7545300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olid fi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277155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106710"/>
            <a:ext cx="4011084" cy="1162050"/>
          </a:xfrm>
        </p:spPr>
        <p:txBody>
          <a:bodyPr anchor="b"/>
          <a:lstStyle>
            <a:lvl1pPr algn="l">
              <a:defRPr sz="844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96190"/>
            <a:ext cx="6815667" cy="5349057"/>
          </a:xfrm>
        </p:spPr>
        <p:txBody>
          <a:bodyPr/>
          <a:lstStyle>
            <a:lvl1pPr>
              <a:defRPr sz="1351"/>
            </a:lvl1pPr>
            <a:lvl2pPr>
              <a:defRPr sz="1181"/>
            </a:lvl2pPr>
            <a:lvl3pPr>
              <a:defRPr sz="1013"/>
            </a:lvl3pPr>
            <a:lvl4pPr>
              <a:defRPr sz="844"/>
            </a:lvl4pPr>
            <a:lvl5pPr>
              <a:defRPr sz="844"/>
            </a:lvl5pPr>
            <a:lvl6pPr>
              <a:defRPr sz="844"/>
            </a:lvl6pPr>
            <a:lvl7pPr>
              <a:defRPr sz="844"/>
            </a:lvl7pPr>
            <a:lvl8pPr>
              <a:defRPr sz="844"/>
            </a:lvl8pPr>
            <a:lvl9pPr>
              <a:defRPr sz="844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268761"/>
            <a:ext cx="4011084" cy="4176464"/>
          </a:xfrm>
        </p:spPr>
        <p:txBody>
          <a:bodyPr/>
          <a:lstStyle>
            <a:lvl1pPr marL="0" indent="0">
              <a:buNone/>
              <a:defRPr sz="591"/>
            </a:lvl1pPr>
            <a:lvl2pPr marL="192873" indent="0">
              <a:buNone/>
              <a:defRPr sz="507"/>
            </a:lvl2pPr>
            <a:lvl3pPr marL="385744" indent="0">
              <a:buNone/>
              <a:defRPr sz="421"/>
            </a:lvl3pPr>
            <a:lvl4pPr marL="578616" indent="0">
              <a:buNone/>
              <a:defRPr sz="380"/>
            </a:lvl4pPr>
            <a:lvl5pPr marL="771487" indent="0">
              <a:buNone/>
              <a:defRPr sz="380"/>
            </a:lvl5pPr>
            <a:lvl6pPr marL="964359" indent="0">
              <a:buNone/>
              <a:defRPr sz="380"/>
            </a:lvl6pPr>
            <a:lvl7pPr marL="1157230" indent="0">
              <a:buNone/>
              <a:defRPr sz="380"/>
            </a:lvl7pPr>
            <a:lvl8pPr marL="1350102" indent="0">
              <a:buNone/>
              <a:defRPr sz="380"/>
            </a:lvl8pPr>
            <a:lvl9pPr marL="1542973" indent="0">
              <a:buNone/>
              <a:defRPr sz="38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Rectangle 6"/>
          <p:cNvSpPr txBox="1">
            <a:spLocks noChangeArrowheads="1"/>
          </p:cNvSpPr>
          <p:nvPr/>
        </p:nvSpPr>
        <p:spPr>
          <a:xfrm>
            <a:off x="8166939" y="6150505"/>
            <a:ext cx="2540000" cy="457200"/>
          </a:xfrm>
          <a:prstGeom prst="rect">
            <a:avLst/>
          </a:prstGeom>
          <a:ln/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fld id="{2E6D2815-91A8-4AF6-8528-A9B73F732090}" type="slidenum">
              <a:rPr lang="en-US" altLang="en-US" sz="1200" smtClean="0"/>
              <a:pPr/>
              <a:t>‹#›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26889377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302422"/>
            <a:ext cx="7315200" cy="566738"/>
          </a:xfrm>
        </p:spPr>
        <p:txBody>
          <a:bodyPr anchor="b"/>
          <a:lstStyle>
            <a:lvl1pPr algn="l">
              <a:defRPr sz="844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116632"/>
            <a:ext cx="7315200" cy="4114800"/>
          </a:xfrm>
        </p:spPr>
        <p:txBody>
          <a:bodyPr/>
          <a:lstStyle>
            <a:lvl1pPr marL="0" indent="0">
              <a:buNone/>
              <a:defRPr sz="1351"/>
            </a:lvl1pPr>
            <a:lvl2pPr marL="192873" indent="0">
              <a:buNone/>
              <a:defRPr sz="1181"/>
            </a:lvl2pPr>
            <a:lvl3pPr marL="385744" indent="0">
              <a:buNone/>
              <a:defRPr sz="1013"/>
            </a:lvl3pPr>
            <a:lvl4pPr marL="578616" indent="0">
              <a:buNone/>
              <a:defRPr sz="844"/>
            </a:lvl4pPr>
            <a:lvl5pPr marL="771487" indent="0">
              <a:buNone/>
              <a:defRPr sz="844"/>
            </a:lvl5pPr>
            <a:lvl6pPr marL="964359" indent="0">
              <a:buNone/>
              <a:defRPr sz="844"/>
            </a:lvl6pPr>
            <a:lvl7pPr marL="1157230" indent="0">
              <a:buNone/>
              <a:defRPr sz="844"/>
            </a:lvl7pPr>
            <a:lvl8pPr marL="1350102" indent="0">
              <a:buNone/>
              <a:defRPr sz="844"/>
            </a:lvl8pPr>
            <a:lvl9pPr marL="1542973" indent="0">
              <a:buNone/>
              <a:defRPr sz="844"/>
            </a:lvl9pPr>
          </a:lstStyle>
          <a:p>
            <a:pPr lvl="0"/>
            <a:r>
              <a:rPr lang="en-US" noProof="0" dirty="0"/>
              <a:t>Click icon to add picture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4869160"/>
            <a:ext cx="7315200" cy="648072"/>
          </a:xfrm>
        </p:spPr>
        <p:txBody>
          <a:bodyPr/>
          <a:lstStyle>
            <a:lvl1pPr marL="0" indent="0">
              <a:buNone/>
              <a:defRPr sz="591"/>
            </a:lvl1pPr>
            <a:lvl2pPr marL="192873" indent="0">
              <a:buNone/>
              <a:defRPr sz="507"/>
            </a:lvl2pPr>
            <a:lvl3pPr marL="385744" indent="0">
              <a:buNone/>
              <a:defRPr sz="421"/>
            </a:lvl3pPr>
            <a:lvl4pPr marL="578616" indent="0">
              <a:buNone/>
              <a:defRPr sz="380"/>
            </a:lvl4pPr>
            <a:lvl5pPr marL="771487" indent="0">
              <a:buNone/>
              <a:defRPr sz="380"/>
            </a:lvl5pPr>
            <a:lvl6pPr marL="964359" indent="0">
              <a:buNone/>
              <a:defRPr sz="380"/>
            </a:lvl6pPr>
            <a:lvl7pPr marL="1157230" indent="0">
              <a:buNone/>
              <a:defRPr sz="380"/>
            </a:lvl7pPr>
            <a:lvl8pPr marL="1350102" indent="0">
              <a:buNone/>
              <a:defRPr sz="380"/>
            </a:lvl8pPr>
            <a:lvl9pPr marL="1542973" indent="0">
              <a:buNone/>
              <a:defRPr sz="38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106481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10363200" cy="90872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980728"/>
            <a:ext cx="10363200" cy="440283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914400" y="908720"/>
            <a:ext cx="10363200" cy="0"/>
          </a:xfrm>
          <a:prstGeom prst="line">
            <a:avLst/>
          </a:prstGeom>
          <a:solidFill>
            <a:schemeClr val="accent1"/>
          </a:solidFill>
          <a:ln w="444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8472264" y="5949280"/>
            <a:ext cx="2540000" cy="457200"/>
          </a:xfrm>
          <a:prstGeom prst="rect">
            <a:avLst/>
          </a:prstGeom>
          <a:ln/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575720" y="6461833"/>
            <a:ext cx="3860800" cy="457200"/>
          </a:xfrm>
          <a:prstGeom prst="rect">
            <a:avLst/>
          </a:prstGeom>
          <a:ln/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472264" y="6453336"/>
            <a:ext cx="2540000" cy="457200"/>
          </a:xfrm>
          <a:prstGeom prst="rect">
            <a:avLst/>
          </a:prstGeom>
          <a:ln/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748ED5A5-580E-4954-828C-FBA94FFDB5EC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514247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496267" y="195605"/>
            <a:ext cx="2590800" cy="5486400"/>
          </a:xfrm>
        </p:spPr>
        <p:txBody>
          <a:bodyPr vert="eaVert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27067" y="195605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8184232" y="5976595"/>
            <a:ext cx="2540000" cy="457200"/>
          </a:xfrm>
          <a:prstGeom prst="rect">
            <a:avLst/>
          </a:prstGeom>
          <a:ln/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719736" y="6442292"/>
            <a:ext cx="3860800" cy="457200"/>
          </a:xfrm>
          <a:prstGeom prst="rect">
            <a:avLst/>
          </a:prstGeom>
          <a:ln/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184232" y="6433795"/>
            <a:ext cx="2540000" cy="457200"/>
          </a:xfrm>
          <a:prstGeom prst="rect">
            <a:avLst/>
          </a:prstGeom>
          <a:ln/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2E6D2815-91A8-4AF6-8528-A9B73F732090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088952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d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519936" y="1595194"/>
            <a:ext cx="309634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i="0" dirty="0">
                <a:solidFill>
                  <a:schemeClr val="bg1"/>
                </a:solidFill>
              </a:rPr>
              <a:t>The voice of the home building industry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431704" y="3775135"/>
            <a:ext cx="77208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0" dirty="0">
                <a:solidFill>
                  <a:schemeClr val="bg1"/>
                </a:solidFill>
              </a:rPr>
              <a:t>www.hbf.co.uk |</a:t>
            </a:r>
            <a:r>
              <a:rPr lang="en-GB" sz="1600" b="0" baseline="0" dirty="0">
                <a:solidFill>
                  <a:schemeClr val="bg1"/>
                </a:solidFill>
              </a:rPr>
              <a:t> 0207 960 1600 | twitter: @homebuildersfed</a:t>
            </a:r>
            <a:endParaRPr lang="en-GB" sz="1600" b="0" dirty="0">
              <a:solidFill>
                <a:schemeClr val="bg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B20DB6DD-2B94-49BB-9234-2FF1F31AA49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0871" y="1268760"/>
            <a:ext cx="2111889" cy="2111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0350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435" y="61129"/>
            <a:ext cx="10363200" cy="897354"/>
          </a:xfrm>
        </p:spPr>
        <p:txBody>
          <a:bodyPr>
            <a:normAutofit/>
          </a:bodyPr>
          <a:lstStyle>
            <a:lvl1pPr>
              <a:defRPr sz="3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7435" y="1052748"/>
            <a:ext cx="10363200" cy="4558749"/>
          </a:xfrm>
        </p:spPr>
        <p:txBody>
          <a:bodyPr>
            <a:normAutofit/>
          </a:bodyPr>
          <a:lstStyle>
            <a:lvl1pPr>
              <a:defRPr sz="21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989384" y="980728"/>
            <a:ext cx="10363200" cy="0"/>
          </a:xfrm>
          <a:prstGeom prst="line">
            <a:avLst/>
          </a:prstGeom>
          <a:solidFill>
            <a:schemeClr val="accent1"/>
          </a:solidFill>
          <a:ln w="444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105221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1439" y="2042457"/>
            <a:ext cx="10363200" cy="1362075"/>
          </a:xfrm>
        </p:spPr>
        <p:txBody>
          <a:bodyPr anchor="t">
            <a:normAutofit/>
          </a:bodyPr>
          <a:lstStyle>
            <a:lvl1pPr algn="ctr">
              <a:defRPr sz="2800" b="1" cap="all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88704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_TEAL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1439" y="2042457"/>
            <a:ext cx="10363200" cy="1362075"/>
          </a:xfrm>
        </p:spPr>
        <p:txBody>
          <a:bodyPr anchor="t">
            <a:normAutofit/>
          </a:bodyPr>
          <a:lstStyle>
            <a:lvl1pPr algn="ctr">
              <a:defRPr sz="2800" b="1" cap="all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8499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_PURPL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1439" y="2042457"/>
            <a:ext cx="10363200" cy="1362075"/>
          </a:xfrm>
        </p:spPr>
        <p:txBody>
          <a:bodyPr anchor="t">
            <a:normAutofit/>
          </a:bodyPr>
          <a:lstStyle>
            <a:lvl1pPr algn="ctr">
              <a:defRPr sz="2800" b="1" cap="all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0001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_PINK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1439" y="2042457"/>
            <a:ext cx="10363200" cy="1362075"/>
          </a:xfrm>
        </p:spPr>
        <p:txBody>
          <a:bodyPr anchor="t">
            <a:normAutofit/>
          </a:bodyPr>
          <a:lstStyle>
            <a:lvl1pPr algn="ctr">
              <a:defRPr sz="2800" b="1" cap="all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1204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_GREEN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1439" y="2042457"/>
            <a:ext cx="10363200" cy="1362075"/>
          </a:xfrm>
        </p:spPr>
        <p:txBody>
          <a:bodyPr anchor="t">
            <a:normAutofit/>
          </a:bodyPr>
          <a:lstStyle>
            <a:lvl1pPr algn="ctr">
              <a:defRPr sz="2800" b="1" cap="all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6518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_LIME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1439" y="2042457"/>
            <a:ext cx="10363200" cy="1362075"/>
          </a:xfrm>
        </p:spPr>
        <p:txBody>
          <a:bodyPr anchor="t">
            <a:normAutofit/>
          </a:bodyPr>
          <a:lstStyle>
            <a:lvl1pPr algn="ctr">
              <a:defRPr sz="2800" b="1" cap="all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7537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9849"/>
            <a:ext cx="10363200" cy="906555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182082"/>
            <a:ext cx="5080000" cy="4407158"/>
          </a:xfrm>
        </p:spPr>
        <p:txBody>
          <a:bodyPr/>
          <a:lstStyle>
            <a:lvl1pPr>
              <a:defRPr sz="1181"/>
            </a:lvl1pPr>
            <a:lvl2pPr>
              <a:defRPr sz="1013"/>
            </a:lvl2pPr>
            <a:lvl3pPr>
              <a:defRPr sz="844"/>
            </a:lvl3pPr>
            <a:lvl4pPr>
              <a:defRPr sz="760"/>
            </a:lvl4pPr>
            <a:lvl5pPr>
              <a:defRPr sz="760"/>
            </a:lvl5pPr>
            <a:lvl6pPr>
              <a:defRPr sz="760"/>
            </a:lvl6pPr>
            <a:lvl7pPr>
              <a:defRPr sz="760"/>
            </a:lvl7pPr>
            <a:lvl8pPr>
              <a:defRPr sz="760"/>
            </a:lvl8pPr>
            <a:lvl9pPr>
              <a:defRPr sz="76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0016" y="1196752"/>
            <a:ext cx="5037584" cy="4407158"/>
          </a:xfrm>
        </p:spPr>
        <p:txBody>
          <a:bodyPr/>
          <a:lstStyle>
            <a:lvl1pPr>
              <a:defRPr sz="1181"/>
            </a:lvl1pPr>
            <a:lvl2pPr>
              <a:defRPr sz="1013"/>
            </a:lvl2pPr>
            <a:lvl3pPr>
              <a:defRPr sz="844"/>
            </a:lvl3pPr>
            <a:lvl4pPr>
              <a:defRPr sz="760"/>
            </a:lvl4pPr>
            <a:lvl5pPr>
              <a:defRPr sz="760"/>
            </a:lvl5pPr>
            <a:lvl6pPr>
              <a:defRPr sz="760"/>
            </a:lvl6pPr>
            <a:lvl7pPr>
              <a:defRPr sz="760"/>
            </a:lvl7pPr>
            <a:lvl8pPr>
              <a:defRPr sz="760"/>
            </a:lvl8pPr>
            <a:lvl9pPr>
              <a:defRPr sz="76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914400" y="980728"/>
            <a:ext cx="10363200" cy="0"/>
          </a:xfrm>
          <a:prstGeom prst="line">
            <a:avLst/>
          </a:prstGeom>
          <a:solidFill>
            <a:schemeClr val="accent1"/>
          </a:solidFill>
          <a:ln w="444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646983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129A8326-60D2-4F27-B2B8-177D8B9E3D9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9008"/>
          <a:stretch/>
        </p:blipFill>
        <p:spPr>
          <a:xfrm>
            <a:off x="-102865" y="5212628"/>
            <a:ext cx="12294865" cy="1645372"/>
          </a:xfrm>
          <a:prstGeom prst="rect">
            <a:avLst/>
          </a:prstGeom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00417"/>
            <a:ext cx="103632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919831"/>
            <a:ext cx="10363200" cy="4463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8168275" y="5916702"/>
            <a:ext cx="2540000" cy="457200"/>
          </a:xfrm>
          <a:prstGeom prst="rect">
            <a:avLst/>
          </a:prstGeom>
          <a:ln/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4014375" y="6404094"/>
            <a:ext cx="3860800" cy="457200"/>
          </a:xfrm>
          <a:prstGeom prst="rect">
            <a:avLst/>
          </a:prstGeom>
          <a:ln/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166939" y="6400800"/>
            <a:ext cx="2540000" cy="457200"/>
          </a:xfrm>
          <a:prstGeom prst="rect">
            <a:avLst/>
          </a:prstGeom>
          <a:ln/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46D6F297-C1B4-4AE0-B694-AD27B31F12B9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F266E1B5-2434-4E33-AE57-10FF60E1F1A9}"/>
              </a:ext>
            </a:extLst>
          </p:cNvPr>
          <p:cNvPicPr>
            <a:picLocks noChangeAspect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0573" y="5731608"/>
            <a:ext cx="837793" cy="837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109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37" r:id="rId1"/>
    <p:sldLayoutId id="2147484538" r:id="rId2"/>
    <p:sldLayoutId id="2147484539" r:id="rId3"/>
    <p:sldLayoutId id="2147484551" r:id="rId4"/>
    <p:sldLayoutId id="2147484552" r:id="rId5"/>
    <p:sldLayoutId id="2147484553" r:id="rId6"/>
    <p:sldLayoutId id="2147484554" r:id="rId7"/>
    <p:sldLayoutId id="2147484555" r:id="rId8"/>
    <p:sldLayoutId id="2147484540" r:id="rId9"/>
    <p:sldLayoutId id="2147484541" r:id="rId10"/>
    <p:sldLayoutId id="2147484542" r:id="rId11"/>
    <p:sldLayoutId id="2147484544" r:id="rId12"/>
    <p:sldLayoutId id="2147484546" r:id="rId13"/>
    <p:sldLayoutId id="2147484547" r:id="rId14"/>
    <p:sldLayoutId id="2147484548" r:id="rId15"/>
    <p:sldLayoutId id="2147484549" r:id="rId16"/>
    <p:sldLayoutId id="2147484550" r:id="rId17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+mj-lt"/>
          <a:ea typeface="+mj-ea"/>
          <a:cs typeface="ＭＳ Ｐゴシック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856">
          <a:solidFill>
            <a:srgbClr val="6E7768"/>
          </a:solidFill>
          <a:latin typeface="Arial" charset="0"/>
          <a:ea typeface="ＭＳ Ｐゴシック" pitchFamily="1" charset="-128"/>
          <a:cs typeface="ＭＳ Ｐゴシック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856">
          <a:solidFill>
            <a:srgbClr val="6E7768"/>
          </a:solidFill>
          <a:latin typeface="Arial" charset="0"/>
          <a:ea typeface="ＭＳ Ｐゴシック" pitchFamily="1" charset="-128"/>
          <a:cs typeface="ＭＳ Ｐゴシック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856">
          <a:solidFill>
            <a:srgbClr val="6E7768"/>
          </a:solidFill>
          <a:latin typeface="Arial" charset="0"/>
          <a:ea typeface="ＭＳ Ｐゴシック" pitchFamily="1" charset="-128"/>
          <a:cs typeface="ＭＳ Ｐゴシック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856">
          <a:solidFill>
            <a:srgbClr val="6E7768"/>
          </a:solidFill>
          <a:latin typeface="Arial" charset="0"/>
          <a:ea typeface="ＭＳ Ｐゴシック" pitchFamily="1" charset="-128"/>
          <a:cs typeface="ＭＳ Ｐゴシック"/>
        </a:defRPr>
      </a:lvl5pPr>
      <a:lvl6pPr marL="192873" algn="ctr" rtl="0" eaLnBrk="1" fontAlgn="base" hangingPunct="1">
        <a:spcBef>
          <a:spcPct val="0"/>
        </a:spcBef>
        <a:spcAft>
          <a:spcPct val="0"/>
        </a:spcAft>
        <a:defRPr sz="1856">
          <a:solidFill>
            <a:schemeClr val="tx2"/>
          </a:solidFill>
          <a:latin typeface="Arial" charset="0"/>
          <a:ea typeface="ＭＳ Ｐゴシック" pitchFamily="1" charset="-128"/>
        </a:defRPr>
      </a:lvl6pPr>
      <a:lvl7pPr marL="385744" algn="ctr" rtl="0" eaLnBrk="1" fontAlgn="base" hangingPunct="1">
        <a:spcBef>
          <a:spcPct val="0"/>
        </a:spcBef>
        <a:spcAft>
          <a:spcPct val="0"/>
        </a:spcAft>
        <a:defRPr sz="1856">
          <a:solidFill>
            <a:schemeClr val="tx2"/>
          </a:solidFill>
          <a:latin typeface="Arial" charset="0"/>
          <a:ea typeface="ＭＳ Ｐゴシック" pitchFamily="1" charset="-128"/>
        </a:defRPr>
      </a:lvl7pPr>
      <a:lvl8pPr marL="578616" algn="ctr" rtl="0" eaLnBrk="1" fontAlgn="base" hangingPunct="1">
        <a:spcBef>
          <a:spcPct val="0"/>
        </a:spcBef>
        <a:spcAft>
          <a:spcPct val="0"/>
        </a:spcAft>
        <a:defRPr sz="1856">
          <a:solidFill>
            <a:schemeClr val="tx2"/>
          </a:solidFill>
          <a:latin typeface="Arial" charset="0"/>
          <a:ea typeface="ＭＳ Ｐゴシック" pitchFamily="1" charset="-128"/>
        </a:defRPr>
      </a:lvl8pPr>
      <a:lvl9pPr marL="771487" algn="ctr" rtl="0" eaLnBrk="1" fontAlgn="base" hangingPunct="1">
        <a:spcBef>
          <a:spcPct val="0"/>
        </a:spcBef>
        <a:spcAft>
          <a:spcPct val="0"/>
        </a:spcAft>
        <a:defRPr sz="1856">
          <a:solidFill>
            <a:schemeClr val="tx2"/>
          </a:solidFill>
          <a:latin typeface="Arial" charset="0"/>
          <a:ea typeface="ＭＳ Ｐゴシック" pitchFamily="1" charset="-128"/>
        </a:defRPr>
      </a:lvl9pPr>
    </p:titleStyle>
    <p:bodyStyle>
      <a:lvl1pPr marL="144655" indent="-144655" algn="l" rtl="0" eaLnBrk="1" fontAlgn="base" hangingPunct="1">
        <a:spcBef>
          <a:spcPct val="20000"/>
        </a:spcBef>
        <a:spcAft>
          <a:spcPct val="0"/>
        </a:spcAft>
        <a:buChar char="•"/>
        <a:defRPr sz="2100">
          <a:solidFill>
            <a:schemeClr val="tx2"/>
          </a:solidFill>
          <a:latin typeface="+mn-lt"/>
          <a:ea typeface="+mn-ea"/>
          <a:cs typeface="ＭＳ Ｐゴシック"/>
        </a:defRPr>
      </a:lvl1pPr>
      <a:lvl2pPr marL="313417" indent="-120545" algn="l" rtl="0" eaLnBrk="1" fontAlgn="base" hangingPunct="1">
        <a:spcBef>
          <a:spcPct val="20000"/>
        </a:spcBef>
        <a:spcAft>
          <a:spcPct val="0"/>
        </a:spcAft>
        <a:buChar char="–"/>
        <a:defRPr sz="1800">
          <a:solidFill>
            <a:schemeClr val="tx2"/>
          </a:solidFill>
          <a:latin typeface="+mn-lt"/>
          <a:ea typeface="+mn-ea"/>
          <a:cs typeface="ＭＳ Ｐゴシック"/>
        </a:defRPr>
      </a:lvl2pPr>
      <a:lvl3pPr marL="482180" indent="-96436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  <a:ea typeface="+mn-ea"/>
          <a:cs typeface="ＭＳ Ｐゴシック"/>
        </a:defRPr>
      </a:lvl3pPr>
      <a:lvl4pPr marL="675051" indent="-96436" algn="l" rtl="0" eaLnBrk="1" fontAlgn="base" hangingPunct="1">
        <a:spcBef>
          <a:spcPct val="20000"/>
        </a:spcBef>
        <a:spcAft>
          <a:spcPct val="0"/>
        </a:spcAft>
        <a:buChar char="–"/>
        <a:defRPr sz="1400">
          <a:solidFill>
            <a:schemeClr val="tx2"/>
          </a:solidFill>
          <a:latin typeface="+mn-lt"/>
          <a:ea typeface="+mn-ea"/>
          <a:cs typeface="ＭＳ Ｐゴシック"/>
        </a:defRPr>
      </a:lvl4pPr>
      <a:lvl5pPr marL="867924" indent="-96436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2"/>
          </a:solidFill>
          <a:latin typeface="+mn-lt"/>
          <a:ea typeface="+mn-ea"/>
          <a:cs typeface="ＭＳ Ｐゴシック"/>
        </a:defRPr>
      </a:lvl5pPr>
      <a:lvl6pPr marL="1060793" indent="-96436" algn="l" rtl="0" eaLnBrk="1" fontAlgn="base" hangingPunct="1">
        <a:spcBef>
          <a:spcPct val="20000"/>
        </a:spcBef>
        <a:spcAft>
          <a:spcPct val="0"/>
        </a:spcAft>
        <a:buChar char="»"/>
        <a:defRPr sz="844">
          <a:solidFill>
            <a:schemeClr val="tx1"/>
          </a:solidFill>
          <a:latin typeface="+mn-lt"/>
          <a:ea typeface="+mn-ea"/>
        </a:defRPr>
      </a:lvl6pPr>
      <a:lvl7pPr marL="1253667" indent="-96436" algn="l" rtl="0" eaLnBrk="1" fontAlgn="base" hangingPunct="1">
        <a:spcBef>
          <a:spcPct val="20000"/>
        </a:spcBef>
        <a:spcAft>
          <a:spcPct val="0"/>
        </a:spcAft>
        <a:buChar char="»"/>
        <a:defRPr sz="844">
          <a:solidFill>
            <a:schemeClr val="tx1"/>
          </a:solidFill>
          <a:latin typeface="+mn-lt"/>
          <a:ea typeface="+mn-ea"/>
        </a:defRPr>
      </a:lvl7pPr>
      <a:lvl8pPr marL="1446539" indent="-96436" algn="l" rtl="0" eaLnBrk="1" fontAlgn="base" hangingPunct="1">
        <a:spcBef>
          <a:spcPct val="20000"/>
        </a:spcBef>
        <a:spcAft>
          <a:spcPct val="0"/>
        </a:spcAft>
        <a:buChar char="»"/>
        <a:defRPr sz="844">
          <a:solidFill>
            <a:schemeClr val="tx1"/>
          </a:solidFill>
          <a:latin typeface="+mn-lt"/>
          <a:ea typeface="+mn-ea"/>
        </a:defRPr>
      </a:lvl8pPr>
      <a:lvl9pPr marL="1639410" indent="-96436" algn="l" rtl="0" eaLnBrk="1" fontAlgn="base" hangingPunct="1">
        <a:spcBef>
          <a:spcPct val="20000"/>
        </a:spcBef>
        <a:spcAft>
          <a:spcPct val="0"/>
        </a:spcAft>
        <a:buChar char="»"/>
        <a:defRPr sz="844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385744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1pPr>
      <a:lvl2pPr marL="192873" algn="l" defTabSz="385744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2pPr>
      <a:lvl3pPr marL="385744" algn="l" defTabSz="385744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3pPr>
      <a:lvl4pPr marL="578616" algn="l" defTabSz="385744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4pPr>
      <a:lvl5pPr marL="771487" algn="l" defTabSz="385744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5pPr>
      <a:lvl6pPr marL="964359" algn="l" defTabSz="385744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6pPr>
      <a:lvl7pPr marL="1157230" algn="l" defTabSz="385744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7pPr>
      <a:lvl8pPr marL="1350102" algn="l" defTabSz="385744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8pPr>
      <a:lvl9pPr marL="1542973" algn="l" defTabSz="385744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603243E-8704-48B3-B27B-E99765A5B2F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Commitment and investment by home builders and the skills challenge 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6524FB27-3F9E-4679-A57C-DF367201623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 smtClean="0"/>
              <a:t>John Slaughter, Director of External Affairs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5253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</a:t>
            </a:r>
            <a:r>
              <a:rPr lang="en-GB" dirty="0" smtClean="0"/>
              <a:t>home builder’s </a:t>
            </a:r>
            <a:r>
              <a:rPr lang="en-GB" dirty="0"/>
              <a:t>mind set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2279650" y="1052513"/>
          <a:ext cx="7772400" cy="4559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77728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000" dirty="0"/>
              <a:t>One word is key</a:t>
            </a:r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3" r="923" b="10727"/>
          <a:stretch/>
        </p:blipFill>
        <p:spPr>
          <a:xfrm>
            <a:off x="3316288" y="187622"/>
            <a:ext cx="5486400" cy="3673426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59108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Drivers and constraints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1185911"/>
              </p:ext>
            </p:extLst>
          </p:nvPr>
        </p:nvGraphicFramePr>
        <p:xfrm>
          <a:off x="2279650" y="1052513"/>
          <a:ext cx="7772400" cy="4559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69478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Attracting New People to Key Roles – </a:t>
            </a:r>
            <a:br>
              <a:rPr lang="en-GB" dirty="0"/>
            </a:br>
            <a:r>
              <a:rPr lang="en-GB" dirty="0"/>
              <a:t>for every extra ten thousand houses we need approximately - </a:t>
            </a:r>
          </a:p>
        </p:txBody>
      </p:sp>
      <p:graphicFrame>
        <p:nvGraphicFramePr>
          <p:cNvPr id="21" name="Diagram 20"/>
          <p:cNvGraphicFramePr/>
          <p:nvPr>
            <p:extLst/>
          </p:nvPr>
        </p:nvGraphicFramePr>
        <p:xfrm>
          <a:off x="1155032" y="1283368"/>
          <a:ext cx="9004968" cy="46522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17A509AD-616C-47F6-9242-F3B532FFA396}"/>
              </a:ext>
            </a:extLst>
          </p:cNvPr>
          <p:cNvSpPr txBox="1"/>
          <p:nvPr/>
        </p:nvSpPr>
        <p:spPr>
          <a:xfrm>
            <a:off x="10570128" y="5445211"/>
            <a:ext cx="137020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/>
              <a:t>Key</a:t>
            </a:r>
            <a:endParaRPr lang="en-GB" sz="1100" dirty="0"/>
          </a:p>
          <a:p>
            <a:r>
              <a:rPr lang="en-GB" sz="1100" dirty="0"/>
              <a:t>Directly employed</a:t>
            </a:r>
          </a:p>
          <a:p>
            <a:endParaRPr lang="en-GB" sz="1100" dirty="0"/>
          </a:p>
          <a:p>
            <a:r>
              <a:rPr lang="en-GB" sz="1100" dirty="0"/>
              <a:t>Sub-contracted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24C26B61-9B87-45FF-A75F-8C72F83A2122}"/>
              </a:ext>
            </a:extLst>
          </p:cNvPr>
          <p:cNvSpPr txBox="1"/>
          <p:nvPr/>
        </p:nvSpPr>
        <p:spPr>
          <a:xfrm>
            <a:off x="10368792" y="5643462"/>
            <a:ext cx="201336" cy="197509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3C6346AD-D1AD-47EC-9C06-F8A1AC07E5A5}"/>
              </a:ext>
            </a:extLst>
          </p:cNvPr>
          <p:cNvSpPr txBox="1"/>
          <p:nvPr/>
        </p:nvSpPr>
        <p:spPr>
          <a:xfrm>
            <a:off x="10368792" y="5969800"/>
            <a:ext cx="201336" cy="197509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10469460" y="1394562"/>
            <a:ext cx="147003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mtClean="0"/>
              <a:t>over </a:t>
            </a:r>
            <a:r>
              <a:rPr lang="en-GB" sz="2400" b="1" smtClean="0"/>
              <a:t>8000</a:t>
            </a:r>
            <a:r>
              <a:rPr lang="en-GB" smtClean="0"/>
              <a:t> </a:t>
            </a:r>
            <a:r>
              <a:rPr lang="en-GB" dirty="0"/>
              <a:t>new recruits into the twelve key roles </a:t>
            </a:r>
          </a:p>
        </p:txBody>
      </p:sp>
    </p:spTree>
    <p:extLst>
      <p:ext uri="{BB962C8B-B14F-4D97-AF65-F5344CB8AC3E}">
        <p14:creationId xmlns:p14="http://schemas.microsoft.com/office/powerpoint/2010/main" val="11310679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7608" y="1124744"/>
            <a:ext cx="6912768" cy="3816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714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Other considerations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2279650" y="1052513"/>
          <a:ext cx="7772400" cy="4559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712994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There are already many willing explorers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9696" y="2348880"/>
            <a:ext cx="5040560" cy="2664296"/>
          </a:xfrm>
        </p:spPr>
      </p:pic>
    </p:spTree>
    <p:extLst>
      <p:ext uri="{BB962C8B-B14F-4D97-AF65-F5344CB8AC3E}">
        <p14:creationId xmlns:p14="http://schemas.microsoft.com/office/powerpoint/2010/main" val="24372395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37442568"/>
      </p:ext>
    </p:extLst>
  </p:cSld>
  <p:clrMapOvr>
    <a:masterClrMapping/>
  </p:clrMapOvr>
</p:sld>
</file>

<file path=ppt/theme/theme1.xml><?xml version="1.0" encoding="utf-8"?>
<a:theme xmlns:a="http://schemas.openxmlformats.org/drawingml/2006/main" name="HBFThemePW2014">
  <a:themeElements>
    <a:clrScheme name="HBF 2018 v2">
      <a:dk1>
        <a:srgbClr val="000000"/>
      </a:dk1>
      <a:lt1>
        <a:sysClr val="window" lastClr="FFFFFF"/>
      </a:lt1>
      <a:dk2>
        <a:srgbClr val="003144"/>
      </a:dk2>
      <a:lt2>
        <a:srgbClr val="E9F7FC"/>
      </a:lt2>
      <a:accent1>
        <a:srgbClr val="53AAB1"/>
      </a:accent1>
      <a:accent2>
        <a:srgbClr val="E85355"/>
      </a:accent2>
      <a:accent3>
        <a:srgbClr val="64AA7D"/>
      </a:accent3>
      <a:accent4>
        <a:srgbClr val="79547F"/>
      </a:accent4>
      <a:accent5>
        <a:srgbClr val="F17BB0"/>
      </a:accent5>
      <a:accent6>
        <a:srgbClr val="CEDA6C"/>
      </a:accent6>
      <a:hlink>
        <a:srgbClr val="FAB72C"/>
      </a:hlink>
      <a:folHlink>
        <a:srgbClr val="94D7F3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2" id="{CDCA5606-86BE-4CAA-A5A4-A66D13251D62}" vid="{8F062A4E-6B3E-4CC6-A70B-D7E09EB30EB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HBF2018WIDESCREEN2</Template>
  <TotalTime>26</TotalTime>
  <Words>220</Words>
  <Application>Microsoft Office PowerPoint</Application>
  <PresentationFormat>Custom</PresentationFormat>
  <Paragraphs>59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HBFThemePW2014</vt:lpstr>
      <vt:lpstr>Commitment and investment by home builders and the skills challenge </vt:lpstr>
      <vt:lpstr>The home builder’s mind set</vt:lpstr>
      <vt:lpstr>One word is key</vt:lpstr>
      <vt:lpstr>Drivers and constraints</vt:lpstr>
      <vt:lpstr>Attracting New People to Key Roles –  for every extra ten thousand houses we need approximately - </vt:lpstr>
      <vt:lpstr>PowerPoint Presentation</vt:lpstr>
      <vt:lpstr>Other considerations</vt:lpstr>
      <vt:lpstr>There are already many willing explorers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do explorers need?</dc:title>
  <dc:creator>Catherine Wilson</dc:creator>
  <cp:lastModifiedBy>Kate Abley</cp:lastModifiedBy>
  <cp:revision>4</cp:revision>
  <cp:lastPrinted>2018-03-13T10:39:02Z</cp:lastPrinted>
  <dcterms:created xsi:type="dcterms:W3CDTF">2018-04-05T12:00:25Z</dcterms:created>
  <dcterms:modified xsi:type="dcterms:W3CDTF">2018-05-02T16:17:10Z</dcterms:modified>
</cp:coreProperties>
</file>