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theme/theme19.xml" ContentType="application/vnd.openxmlformats-officedocument.theme+xml"/>
  <Override PartName="/ppt/slideLayouts/slideLayout26.xml" ContentType="application/vnd.openxmlformats-officedocument.presentationml.slideLayout+xml"/>
  <Override PartName="/ppt/theme/theme20.xml" ContentType="application/vnd.openxmlformats-officedocument.theme+xml"/>
  <Override PartName="/ppt/slideLayouts/slideLayout27.xml" ContentType="application/vnd.openxmlformats-officedocument.presentationml.slideLayout+xml"/>
  <Override PartName="/ppt/theme/theme21.xml" ContentType="application/vnd.openxmlformats-officedocument.theme+xml"/>
  <Override PartName="/ppt/slideLayouts/slideLayout28.xml" ContentType="application/vnd.openxmlformats-officedocument.presentationml.slideLayout+xml"/>
  <Override PartName="/ppt/theme/theme22.xml" ContentType="application/vnd.openxmlformats-officedocument.theme+xml"/>
  <Override PartName="/ppt/slideLayouts/slideLayout29.xml" ContentType="application/vnd.openxmlformats-officedocument.presentationml.slideLayout+xml"/>
  <Override PartName="/ppt/theme/theme2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theme/theme2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6.xml" ContentType="application/vnd.openxmlformats-officedocument.theme+xml"/>
  <Override PartName="/ppt/slideLayouts/slideLayout35.xml" ContentType="application/vnd.openxmlformats-officedocument.presentationml.slideLayout+xml"/>
  <Override PartName="/ppt/theme/theme27.xml" ContentType="application/vnd.openxmlformats-officedocument.theme+xml"/>
  <Override PartName="/ppt/slideLayouts/slideLayout36.xml" ContentType="application/vnd.openxmlformats-officedocument.presentationml.slideLayout+xml"/>
  <Override PartName="/ppt/theme/theme28.xml" ContentType="application/vnd.openxmlformats-officedocument.theme+xml"/>
  <Override PartName="/ppt/slideLayouts/slideLayout37.xml" ContentType="application/vnd.openxmlformats-officedocument.presentationml.slideLayout+xml"/>
  <Override PartName="/ppt/theme/theme29.xml" ContentType="application/vnd.openxmlformats-officedocument.theme+xml"/>
  <Override PartName="/ppt/slideLayouts/slideLayout38.xml" ContentType="application/vnd.openxmlformats-officedocument.presentationml.slideLayout+xml"/>
  <Override PartName="/ppt/theme/theme30.xml" ContentType="application/vnd.openxmlformats-officedocument.theme+xml"/>
  <Override PartName="/ppt/slideLayouts/slideLayout39.xml" ContentType="application/vnd.openxmlformats-officedocument.presentationml.slideLayout+xml"/>
  <Override PartName="/ppt/theme/theme31.xml" ContentType="application/vnd.openxmlformats-officedocument.theme+xml"/>
  <Override PartName="/ppt/slideLayouts/slideLayout40.xml" ContentType="application/vnd.openxmlformats-officedocument.presentationml.slideLayout+xml"/>
  <Override PartName="/ppt/theme/theme3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3.xml" ContentType="application/vnd.openxmlformats-officedocument.theme+xml"/>
  <Override PartName="/ppt/slideLayouts/slideLayout43.xml" ContentType="application/vnd.openxmlformats-officedocument.presentationml.slideLayout+xml"/>
  <Override PartName="/ppt/theme/theme34.xml" ContentType="application/vnd.openxmlformats-officedocument.theme+xml"/>
  <Override PartName="/ppt/slideLayouts/slideLayout44.xml" ContentType="application/vnd.openxmlformats-officedocument.presentationml.slideLayout+xml"/>
  <Override PartName="/ppt/theme/theme3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slideLayouts/slideLayout51.xml" ContentType="application/vnd.openxmlformats-officedocument.presentationml.slideLayout+xml"/>
  <Override PartName="/ppt/theme/theme40.xml" ContentType="application/vnd.openxmlformats-officedocument.theme+xml"/>
  <Override PartName="/ppt/slideLayouts/slideLayout52.xml" ContentType="application/vnd.openxmlformats-officedocument.presentationml.slideLayout+xml"/>
  <Override PartName="/ppt/theme/theme4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2.xml" ContentType="application/vnd.openxmlformats-officedocument.theme+xml"/>
  <Override PartName="/ppt/slideLayouts/slideLayout55.xml" ContentType="application/vnd.openxmlformats-officedocument.presentationml.slideLayout+xml"/>
  <Override PartName="/ppt/theme/theme43.xml" ContentType="application/vnd.openxmlformats-officedocument.theme+xml"/>
  <Override PartName="/ppt/slideLayouts/slideLayout56.xml" ContentType="application/vnd.openxmlformats-officedocument.presentationml.slideLayout+xml"/>
  <Override PartName="/ppt/theme/theme4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5.xml" ContentType="application/vnd.openxmlformats-officedocument.theme+xml"/>
  <Override PartName="/ppt/slideLayouts/slideLayout59.xml" ContentType="application/vnd.openxmlformats-officedocument.presentationml.slideLayout+xml"/>
  <Override PartName="/ppt/theme/theme46.xml" ContentType="application/vnd.openxmlformats-officedocument.theme+xml"/>
  <Override PartName="/ppt/slideLayouts/slideLayout60.xml" ContentType="application/vnd.openxmlformats-officedocument.presentationml.slideLayout+xml"/>
  <Override PartName="/ppt/theme/theme47.xml" ContentType="application/vnd.openxmlformats-officedocument.theme+xml"/>
  <Override PartName="/ppt/slideLayouts/slideLayout61.xml" ContentType="application/vnd.openxmlformats-officedocument.presentationml.slideLayout+xml"/>
  <Override PartName="/ppt/theme/theme4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89" r:id="rId3"/>
    <p:sldMasterId id="2147483693" r:id="rId4"/>
    <p:sldMasterId id="2147483695" r:id="rId5"/>
    <p:sldMasterId id="2147483697" r:id="rId6"/>
    <p:sldMasterId id="2147483699" r:id="rId7"/>
    <p:sldMasterId id="2147483716" r:id="rId8"/>
    <p:sldMasterId id="2147483718" r:id="rId9"/>
    <p:sldMasterId id="2147483745" r:id="rId10"/>
    <p:sldMasterId id="2147483747" r:id="rId11"/>
    <p:sldMasterId id="2147483761" r:id="rId12"/>
    <p:sldMasterId id="2147483766" r:id="rId13"/>
    <p:sldMasterId id="2147483768" r:id="rId14"/>
    <p:sldMasterId id="2147483773" r:id="rId15"/>
    <p:sldMasterId id="2147483775" r:id="rId16"/>
    <p:sldMasterId id="2147483781" r:id="rId17"/>
    <p:sldMasterId id="2147483783" r:id="rId18"/>
    <p:sldMasterId id="2147483785" r:id="rId19"/>
    <p:sldMasterId id="2147483787" r:id="rId20"/>
    <p:sldMasterId id="2147483789" r:id="rId21"/>
    <p:sldMasterId id="2147483806" r:id="rId22"/>
    <p:sldMasterId id="2147483809" r:id="rId23"/>
    <p:sldMasterId id="2147483813" r:id="rId24"/>
    <p:sldMasterId id="2147483817" r:id="rId25"/>
    <p:sldMasterId id="2147483832" r:id="rId26"/>
    <p:sldMasterId id="2147483842" r:id="rId27"/>
    <p:sldMasterId id="2147483844" r:id="rId28"/>
    <p:sldMasterId id="2147483846" r:id="rId29"/>
    <p:sldMasterId id="2147483861" r:id="rId30"/>
    <p:sldMasterId id="2147483864" r:id="rId31"/>
    <p:sldMasterId id="2147483866" r:id="rId32"/>
    <p:sldMasterId id="2147483869" r:id="rId33"/>
    <p:sldMasterId id="2147483873" r:id="rId34"/>
    <p:sldMasterId id="2147483875" r:id="rId35"/>
    <p:sldMasterId id="2147483878" r:id="rId36"/>
    <p:sldMasterId id="2147483881" r:id="rId37"/>
    <p:sldMasterId id="2147483884" r:id="rId38"/>
    <p:sldMasterId id="2147483888" r:id="rId39"/>
    <p:sldMasterId id="2147483890" r:id="rId40"/>
    <p:sldMasterId id="2147483892" r:id="rId41"/>
    <p:sldMasterId id="2147483895" r:id="rId42"/>
    <p:sldMasterId id="2147483898" r:id="rId43"/>
    <p:sldMasterId id="2147483900" r:id="rId44"/>
    <p:sldMasterId id="2147483902" r:id="rId45"/>
    <p:sldMasterId id="2147483905" r:id="rId46"/>
    <p:sldMasterId id="2147483907" r:id="rId47"/>
    <p:sldMasterId id="2147483910" r:id="rId48"/>
    <p:sldMasterId id="2147483913" r:id="rId49"/>
  </p:sldMasterIdLst>
  <p:notesMasterIdLst>
    <p:notesMasterId r:id="rId61"/>
  </p:notesMasterIdLst>
  <p:sldIdLst>
    <p:sldId id="692" r:id="rId50"/>
    <p:sldId id="693" r:id="rId51"/>
    <p:sldId id="767" r:id="rId52"/>
    <p:sldId id="768" r:id="rId53"/>
    <p:sldId id="769" r:id="rId54"/>
    <p:sldId id="770" r:id="rId55"/>
    <p:sldId id="771" r:id="rId56"/>
    <p:sldId id="773" r:id="rId57"/>
    <p:sldId id="774" r:id="rId58"/>
    <p:sldId id="775" r:id="rId59"/>
    <p:sldId id="776" r:id="rId60"/>
  </p:sldIdLst>
  <p:sldSz cx="9144000" cy="6858000" type="screen4x3"/>
  <p:notesSz cx="6805613" cy="9944100"/>
  <p:defaultTextStyle>
    <a:defPPr>
      <a:defRPr lang="en-US"/>
    </a:defPPr>
    <a:lvl1pPr marL="0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33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66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103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143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179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216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252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286" algn="l" defTabSz="912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420" y="111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42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265" y="0"/>
            <a:ext cx="2949742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1B14D77B-5707-47F5-9645-71663A3DADDE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204" y="4724248"/>
            <a:ext cx="5443205" cy="4474844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297"/>
            <a:ext cx="2949742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265" y="9445297"/>
            <a:ext cx="2949742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9FCB1A1A-80BE-45C2-9F9F-CAAF59E05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9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33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66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03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143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179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16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52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286" algn="l" defTabSz="912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801" y="388830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9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5"/>
            <a:ext cx="6177348" cy="605508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014859"/>
            <a:ext cx="7772400" cy="416995"/>
          </a:xfrm>
          <a:prstGeom prst="rect">
            <a:avLst/>
          </a:prstGeom>
        </p:spPr>
        <p:txBody>
          <a:bodyPr lIns="91207" tIns="45610" rIns="91207" bIns="4561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0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801" y="388830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0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99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4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88830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4" y="917944"/>
            <a:ext cx="6842573" cy="445987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6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8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6"/>
            <a:ext cx="4190400" cy="45224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9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88830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4" y="917944"/>
            <a:ext cx="6842573" cy="445987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8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6"/>
            <a:ext cx="4190400" cy="45224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8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5"/>
            <a:ext cx="6177348" cy="605508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014859"/>
            <a:ext cx="7772400" cy="416995"/>
          </a:xfrm>
          <a:prstGeom prst="rect">
            <a:avLst/>
          </a:prstGeom>
        </p:spPr>
        <p:txBody>
          <a:bodyPr lIns="91207" tIns="45610" rIns="91207" bIns="4561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1357931"/>
            <a:ext cx="8064500" cy="702920"/>
          </a:xfrm>
        </p:spPr>
        <p:txBody>
          <a:bodyPr lIns="0" tIns="0" rIns="0" bIns="0" anchor="t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2" y="2060859"/>
            <a:ext cx="8064500" cy="4419327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8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48"/>
            <a:ext cx="7772400" cy="1470025"/>
          </a:xfrm>
          <a:prstGeom prst="rect">
            <a:avLst/>
          </a:prstGeom>
        </p:spPr>
        <p:txBody>
          <a:bodyPr lIns="91207" tIns="45610" rIns="91207" bIns="456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07" tIns="45610" rIns="91207" bIns="456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033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70"/>
            <a:ext cx="2895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70"/>
            <a:ext cx="2133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03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4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91207" tIns="45610" rIns="91207" bIns="456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207" tIns="45610" rIns="91207" bIns="456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033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70"/>
            <a:ext cx="2895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70"/>
            <a:ext cx="2133600" cy="365125"/>
          </a:xfrm>
          <a:prstGeom prst="rect">
            <a:avLst/>
          </a:prstGeom>
        </p:spPr>
        <p:txBody>
          <a:bodyPr lIns="91207" tIns="45610" rIns="91207" bIns="45610"/>
          <a:lstStyle/>
          <a:p>
            <a:pPr defTabSz="4560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03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5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63"/>
            <a:ext cx="2926080" cy="246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3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6377963"/>
            <a:ext cx="2103120" cy="24633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3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033"/>
              <a:t>4/26/2018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4633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33"/>
            <a:fld id="{B6F15528-21DE-4FAA-801E-634DDDAF4B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603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0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88830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4" y="917944"/>
            <a:ext cx="6842573" cy="445987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5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1" y="917944"/>
            <a:ext cx="6842573" cy="445987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6"/>
            <a:ext cx="4190400" cy="45224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9" y="388826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4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1" y="917944"/>
            <a:ext cx="6842573" cy="445987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6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88830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4" y="917944"/>
            <a:ext cx="6842573" cy="445987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9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5"/>
            <a:ext cx="6177348" cy="605508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59"/>
            <a:ext cx="7772400" cy="41699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46"/>
            <a:ext cx="7772400" cy="147002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37" tIns="45627" rIns="91237" bIns="4562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185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70"/>
            <a:ext cx="2895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18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31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1" y="917944"/>
            <a:ext cx="6842573" cy="445987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5"/>
            <a:ext cx="6177348" cy="605508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59"/>
            <a:ext cx="7772400" cy="41699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46"/>
            <a:ext cx="7772400" cy="147002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37" tIns="45627" rIns="91237" bIns="4562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185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70"/>
            <a:ext cx="2895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18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4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41" y="917944"/>
            <a:ext cx="6842573" cy="445987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5"/>
            <a:ext cx="6177348" cy="605508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59"/>
            <a:ext cx="7772400" cy="41699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9" y="388826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5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9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3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8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6"/>
            <a:ext cx="4190400" cy="45224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4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5" y="388826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3"/>
            <a:ext cx="6177348" cy="605508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42"/>
            <a:ext cx="7772400" cy="416994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550315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43"/>
            <a:ext cx="7772400" cy="1470025"/>
          </a:xfrm>
          <a:prstGeom prst="rect">
            <a:avLst/>
          </a:prstGeom>
        </p:spPr>
        <p:txBody>
          <a:bodyPr lIns="91237" tIns="45627" rIns="91237" bIns="4562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37" tIns="45627" rIns="91237" bIns="4562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185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68"/>
            <a:ext cx="2895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237" tIns="45627" rIns="91237" bIns="45627"/>
          <a:lstStyle/>
          <a:p>
            <a:pPr defTabSz="456185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18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18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6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4" y="917939"/>
            <a:ext cx="6842573" cy="445986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5" y="388826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5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5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4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3"/>
            <a:ext cx="6177348" cy="605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42"/>
            <a:ext cx="7772400" cy="41699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550315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3" y="388825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3"/>
            <a:ext cx="6177348" cy="605508"/>
          </a:xfrm>
          <a:prstGeom prst="rect">
            <a:avLst/>
          </a:prstGeom>
        </p:spPr>
        <p:txBody>
          <a:bodyPr lIns="91275" tIns="45645" rIns="91275" bIns="45645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42"/>
            <a:ext cx="7772400" cy="416994"/>
          </a:xfrm>
          <a:prstGeom prst="rect">
            <a:avLst/>
          </a:prstGeom>
        </p:spPr>
        <p:txBody>
          <a:bodyPr lIns="91275" tIns="45645" rIns="91275" bIns="45645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550312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 lIns="91275" tIns="45645" rIns="91275" bIns="456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75" tIns="45645" rIns="91275" bIns="4564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91275" tIns="45645" rIns="91275" bIns="45645"/>
          <a:lstStyle/>
          <a:p>
            <a:pPr defTabSz="456375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6375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lIns="91275" tIns="45645" rIns="91275" bIns="45645"/>
          <a:lstStyle/>
          <a:p>
            <a:pPr defTabSz="4563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lIns="91275" tIns="45645" rIns="91275" bIns="45645"/>
          <a:lstStyle/>
          <a:p>
            <a:pPr defTabSz="456375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63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4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3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4" y="917939"/>
            <a:ext cx="6842573" cy="445986"/>
          </a:xfrm>
          <a:prstGeom prst="rect">
            <a:avLst/>
          </a:prstGeom>
        </p:spPr>
        <p:txBody>
          <a:bodyPr lIns="91275" tIns="45645" rIns="91275" bIns="45645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3"/>
            <a:ext cx="6177348" cy="605508"/>
          </a:xfrm>
          <a:prstGeom prst="rect">
            <a:avLst/>
          </a:prstGeom>
        </p:spPr>
        <p:txBody>
          <a:bodyPr lIns="91275" tIns="45645" rIns="91275" bIns="45645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42"/>
            <a:ext cx="7772400" cy="416994"/>
          </a:xfrm>
          <a:prstGeom prst="rect">
            <a:avLst/>
          </a:prstGeom>
        </p:spPr>
        <p:txBody>
          <a:bodyPr lIns="91275" tIns="45645" rIns="91275" bIns="45645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550313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92" y="388823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NO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9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22"/>
            <a:ext cx="6729194" cy="674541"/>
          </a:xfrm>
          <a:prstGeom prst="rect">
            <a:avLst/>
          </a:prstGeom>
        </p:spPr>
        <p:txBody>
          <a:bodyPr lIns="65194" tIns="32597" rIns="65194" bIns="32597"/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5"/>
            <a:ext cx="4190400" cy="45224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19"/>
            <a:ext cx="6729194" cy="67454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5"/>
            <a:ext cx="4190400" cy="45224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9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17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3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NO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8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16"/>
            <a:ext cx="6729194" cy="674541"/>
          </a:xfrm>
          <a:prstGeom prst="rect">
            <a:avLst/>
          </a:prstGeom>
        </p:spPr>
        <p:txBody>
          <a:bodyPr lIns="65242" tIns="32621" rIns="65242" bIns="32621"/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5"/>
            <a:ext cx="4190400" cy="45224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8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ALF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12"/>
            <a:ext cx="6729194" cy="67454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27275" y="1793875"/>
            <a:ext cx="4190400" cy="45224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1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11"/>
            <a:ext cx="6850132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4" y="917939"/>
            <a:ext cx="6842573" cy="445986"/>
          </a:xfrm>
          <a:prstGeom prst="rect">
            <a:avLst/>
          </a:prstGeom>
        </p:spPr>
        <p:txBody>
          <a:bodyPr lIns="91407" tIns="45705" rIns="91407" bIns="45705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8" y="388809"/>
            <a:ext cx="6729195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8"/>
            <a:ext cx="6721636" cy="445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3605693"/>
            <a:ext cx="6177348" cy="605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014842"/>
            <a:ext cx="7772400" cy="41699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16" y="55029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7200"/>
              <a:t>4/26/2018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8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9776" y="388830"/>
            <a:ext cx="6729194" cy="67454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335" y="917939"/>
            <a:ext cx="6721636" cy="44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5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em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em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emf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emf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emf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8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9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0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emf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emf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2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theme" Target="../theme/theme42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emf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6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theme" Target="../theme/theme4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emf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.emf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theme" Target="../theme/theme4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4"/>
            <a:ext cx="8229600" cy="4195117"/>
          </a:xfrm>
          <a:prstGeom prst="rect">
            <a:avLst/>
          </a:prstGeom>
        </p:spPr>
        <p:txBody>
          <a:bodyPr vert="horz" lIns="91198" tIns="45607" rIns="91198" bIns="4560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9"/>
            <a:ext cx="6754437" cy="941413"/>
          </a:xfrm>
          <a:prstGeom prst="rect">
            <a:avLst/>
          </a:prstGeom>
        </p:spPr>
        <p:txBody>
          <a:bodyPr vert="horz" lIns="91198" tIns="45607" rIns="91198" bIns="4560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45599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995" indent="-341995" algn="l" defTabSz="45599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0986" indent="-284989" algn="l" defTabSz="45599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39978" indent="-227993" algn="l" defTabSz="45599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5969" indent="-227993" algn="l" defTabSz="45599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1961" indent="-227993" algn="l" defTabSz="45599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7952" indent="-227993" algn="l" defTabSz="4559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45" indent="-227993" algn="l" defTabSz="4559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9" indent="-227993" algn="l" defTabSz="4559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29" indent="-227993" algn="l" defTabSz="4559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76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68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6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1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2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32" algn="l" defTabSz="455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HITE BORDER ONLY-0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iming>
    <p:tnLst>
      <p:par>
        <p:cTn id="1" dur="indefinite" restart="never" nodeType="tmRoot"/>
      </p:par>
    </p:tnLst>
  </p:timing>
  <p:txStyles>
    <p:titleStyle>
      <a:lvl1pPr algn="ctr" defTabSz="4560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"/>
            <a:ext cx="9144000" cy="6858000"/>
          </a:xfrm>
          <a:prstGeom prst="rect">
            <a:avLst/>
          </a:prstGeom>
        </p:spPr>
      </p:pic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467344" y="446425"/>
            <a:ext cx="7360483" cy="446424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931052"/>
            <a:ext cx="3876194" cy="4195117"/>
          </a:xfrm>
          <a:prstGeom prst="rect">
            <a:avLst/>
          </a:prstGeom>
        </p:spPr>
        <p:txBody>
          <a:bodyPr vert="horz" lIns="91207" tIns="45610" rIns="91207" bIns="456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6"/>
            <a:ext cx="6754437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931052"/>
            <a:ext cx="3876194" cy="4195117"/>
          </a:xfrm>
          <a:prstGeom prst="rect">
            <a:avLst/>
          </a:prstGeom>
        </p:spPr>
        <p:txBody>
          <a:bodyPr vert="horz" lIns="91207" tIns="45610" rIns="91207" bIns="456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6"/>
            <a:ext cx="6754437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8" r:id="rId2"/>
    <p:sldLayoutId id="2147483779" r:id="rId3"/>
    <p:sldLayoutId id="2147483780" r:id="rId4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HITE BORDER ONLY-0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txStyles>
    <p:titleStyle>
      <a:lvl1pPr algn="ctr" defTabSz="456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"/>
            <a:ext cx="9144000" cy="6858000"/>
          </a:xfrm>
          <a:prstGeom prst="rect">
            <a:avLst/>
          </a:prstGeom>
        </p:spPr>
      </p:pic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467339" y="446425"/>
            <a:ext cx="7360483" cy="446424"/>
          </a:xfrm>
          <a:prstGeom prst="rect">
            <a:avLst/>
          </a:prstGeom>
        </p:spPr>
        <p:txBody>
          <a:bodyPr lIns="91237" tIns="45627" rIns="91237" bIns="45627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0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2"/>
            <a:ext cx="3876194" cy="4195117"/>
          </a:xfrm>
          <a:prstGeom prst="rect">
            <a:avLst/>
          </a:prstGeom>
        </p:spPr>
        <p:txBody>
          <a:bodyPr vert="horz" lIns="91237" tIns="45627" rIns="91237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7" y="260576"/>
            <a:ext cx="6754437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4"/>
            <a:ext cx="8229600" cy="4195117"/>
          </a:xfrm>
          <a:prstGeom prst="rect">
            <a:avLst/>
          </a:prstGeom>
        </p:spPr>
        <p:txBody>
          <a:bodyPr vert="horz" lIns="91228" tIns="45622" rIns="91228" bIns="45622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9"/>
            <a:ext cx="6754437" cy="941413"/>
          </a:xfrm>
          <a:prstGeom prst="rect">
            <a:avLst/>
          </a:prstGeom>
        </p:spPr>
        <p:txBody>
          <a:bodyPr vert="horz" lIns="91228" tIns="45622" rIns="91228" bIns="45622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/>
      </p:par>
    </p:tnLst>
  </p:timing>
  <p:txStyles>
    <p:titleStyle>
      <a:lvl1pPr algn="l" defTabSz="456141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09" indent="-342109" algn="l" defTabSz="456141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234" indent="-285082" algn="l" defTabSz="456141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359" indent="-228070" algn="l" defTabSz="456141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501" indent="-228070" algn="l" defTabSz="456141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644" indent="-228070" algn="l" defTabSz="456141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78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3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7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2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8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6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7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17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6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04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48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6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5" r:id="rId2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9"/>
            <a:ext cx="6639406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2"/>
            <a:ext cx="8229600" cy="4195117"/>
          </a:xfrm>
          <a:prstGeom prst="rect">
            <a:avLst/>
          </a:prstGeom>
        </p:spPr>
        <p:txBody>
          <a:bodyPr vert="horz" lIns="91237" tIns="45627" rIns="91237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7" y="260579"/>
            <a:ext cx="6754437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931052"/>
            <a:ext cx="3876194" cy="4195117"/>
          </a:xfrm>
          <a:prstGeom prst="rect">
            <a:avLst/>
          </a:prstGeom>
        </p:spPr>
        <p:txBody>
          <a:bodyPr vert="horz" lIns="91207" tIns="45610" rIns="91207" bIns="456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6"/>
            <a:ext cx="6754437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9"/>
            <a:ext cx="8229600" cy="4195117"/>
          </a:xfrm>
          <a:prstGeom prst="rect">
            <a:avLst/>
          </a:prstGeom>
        </p:spPr>
        <p:txBody>
          <a:bodyPr vert="horz" lIns="91237" tIns="45627" rIns="91237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4" y="260574"/>
            <a:ext cx="6754437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3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8334"/>
            <a:ext cx="8229600" cy="5233045"/>
          </a:xfrm>
          <a:prstGeom prst="rect">
            <a:avLst/>
          </a:prstGeom>
        </p:spPr>
        <p:txBody>
          <a:bodyPr vert="horz" lIns="91237" tIns="45627" rIns="91237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4"/>
            <a:ext cx="8229600" cy="4195117"/>
          </a:xfrm>
          <a:prstGeom prst="rect">
            <a:avLst/>
          </a:prstGeom>
        </p:spPr>
        <p:txBody>
          <a:bodyPr vert="horz" lIns="91228" tIns="45622" rIns="91228" bIns="45622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4" y="260576"/>
            <a:ext cx="6754437" cy="941413"/>
          </a:xfrm>
          <a:prstGeom prst="rect">
            <a:avLst/>
          </a:prstGeom>
        </p:spPr>
        <p:txBody>
          <a:bodyPr vert="horz" lIns="91228" tIns="45622" rIns="91228" bIns="45622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iming>
    <p:tnLst>
      <p:par>
        <p:cTn id="1" dur="indefinite" restart="never" nodeType="tmRoot"/>
      </p:par>
    </p:tnLst>
  </p:timing>
  <p:txStyles>
    <p:titleStyle>
      <a:lvl1pPr algn="l" defTabSz="456141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09" indent="-342109" algn="l" defTabSz="456141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234" indent="-285082" algn="l" defTabSz="456141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359" indent="-228070" algn="l" defTabSz="456141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501" indent="-228070" algn="l" defTabSz="456141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644" indent="-228070" algn="l" defTabSz="456141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78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3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7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2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8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6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7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17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6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04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48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550315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2" r:id="rId2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6"/>
            <a:ext cx="6639406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3" y="550315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4"/>
            <a:ext cx="8229600" cy="4195117"/>
          </a:xfrm>
          <a:prstGeom prst="rect">
            <a:avLst/>
          </a:prstGeom>
        </p:spPr>
        <p:txBody>
          <a:bodyPr vert="horz" lIns="91228" tIns="45622" rIns="91228" bIns="45622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4" y="260576"/>
            <a:ext cx="6754437" cy="941413"/>
          </a:xfrm>
          <a:prstGeom prst="rect">
            <a:avLst/>
          </a:prstGeom>
        </p:spPr>
        <p:txBody>
          <a:bodyPr vert="horz" lIns="91228" tIns="45622" rIns="91228" bIns="45622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iming>
    <p:tnLst>
      <p:par>
        <p:cTn id="1" dur="indefinite" restart="never" nodeType="tmRoot"/>
      </p:par>
    </p:tnLst>
  </p:timing>
  <p:txStyles>
    <p:titleStyle>
      <a:lvl1pPr algn="l" defTabSz="456141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09" indent="-342109" algn="l" defTabSz="456141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234" indent="-285082" algn="l" defTabSz="456141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359" indent="-228070" algn="l" defTabSz="456141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501" indent="-228070" algn="l" defTabSz="456141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644" indent="-228070" algn="l" defTabSz="456141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78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3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79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24" indent="-228070" algn="l" defTabSz="4561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8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6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7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17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61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04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48" algn="l" defTabSz="456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9"/>
            <a:ext cx="8229600" cy="4195117"/>
          </a:xfrm>
          <a:prstGeom prst="rect">
            <a:avLst/>
          </a:prstGeom>
        </p:spPr>
        <p:txBody>
          <a:bodyPr vert="horz" lIns="91237" tIns="45627" rIns="91237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4" y="260574"/>
            <a:ext cx="6754437" cy="941413"/>
          </a:xfrm>
          <a:prstGeom prst="rect">
            <a:avLst/>
          </a:prstGeom>
        </p:spPr>
        <p:txBody>
          <a:bodyPr vert="horz" lIns="91237" tIns="45627" rIns="91237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iming>
    <p:tnLst>
      <p:par>
        <p:cTn id="1" dur="indefinite" restart="never" nodeType="tmRoot"/>
      </p:par>
    </p:tnLst>
  </p:timing>
  <p:txStyles>
    <p:titleStyle>
      <a:lvl1pPr algn="l" defTabSz="45618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43" indent="-342143" algn="l" defTabSz="4561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06" indent="-285106" algn="l" defTabSz="45618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70" indent="-228093" algn="l" defTabSz="4561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56" indent="-228093" algn="l" defTabSz="4561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44" indent="-228093" algn="l" defTabSz="45618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31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20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0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99" indent="-228093" algn="l" defTabSz="4561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5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1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50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39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27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16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04" algn="l" defTabSz="456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2"/>
            <a:ext cx="8229600" cy="4195117"/>
          </a:xfrm>
          <a:prstGeom prst="rect">
            <a:avLst/>
          </a:prstGeom>
        </p:spPr>
        <p:txBody>
          <a:bodyPr vert="horz" lIns="91239" tIns="45627" rIns="91239" bIns="4562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4" y="260576"/>
            <a:ext cx="6754437" cy="941413"/>
          </a:xfrm>
          <a:prstGeom prst="rect">
            <a:avLst/>
          </a:prstGeom>
        </p:spPr>
        <p:txBody>
          <a:bodyPr vert="horz" lIns="91239" tIns="45627" rIns="91239" bIns="4562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iming>
    <p:tnLst>
      <p:par>
        <p:cTn id="1" dur="indefinite" restart="never" nodeType="tmRoot"/>
      </p:par>
    </p:tnLst>
  </p:timing>
  <p:txStyles>
    <p:titleStyle>
      <a:lvl1pPr algn="l" defTabSz="456196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150" indent="-342150" algn="l" defTabSz="456196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323" indent="-285116" algn="l" defTabSz="456196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496" indent="-228098" algn="l" defTabSz="456196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693" indent="-228098" algn="l" defTabSz="456196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891" indent="-228098" algn="l" defTabSz="456196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9091" indent="-228098" algn="l" defTabSz="456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88" indent="-228098" algn="l" defTabSz="456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89" indent="-228098" algn="l" defTabSz="456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689" indent="-228098" algn="l" defTabSz="456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6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91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86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90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2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89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87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86" algn="l" defTabSz="456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550312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7" r:id="rId2"/>
  </p:sldLayoutIdLst>
  <p:timing>
    <p:tnLst>
      <p:par>
        <p:cTn id="1" dur="indefinite" restart="never" nodeType="tmRoot"/>
      </p:par>
    </p:tnLst>
  </p:timing>
  <p:txStyles>
    <p:titleStyle>
      <a:lvl1pPr algn="l" defTabSz="45637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285" indent="-342285" algn="l" defTabSz="45637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5" indent="-285226" algn="l" defTabSz="45637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5" indent="-228188" algn="l" defTabSz="45637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1" indent="-228188" algn="l" defTabSz="45637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98" indent="-228188" algn="l" defTabSz="45637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6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3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7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4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3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4"/>
            <a:ext cx="6639406" cy="941413"/>
          </a:xfrm>
          <a:prstGeom prst="rect">
            <a:avLst/>
          </a:prstGeom>
        </p:spPr>
        <p:txBody>
          <a:bodyPr vert="horz" lIns="91275" tIns="45645" rIns="91275" bIns="45645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550312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l" defTabSz="45637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285" indent="-342285" algn="l" defTabSz="45637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1615" indent="-285226" algn="l" defTabSz="45637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0945" indent="-228188" algn="l" defTabSz="45637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7321" indent="-228188" algn="l" defTabSz="45637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3698" indent="-228188" algn="l" defTabSz="45637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0076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3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7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4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3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HITE BORDER ONLY-0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ctr" defTabSz="4560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550313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txStyles>
    <p:titleStyle>
      <a:lvl1pPr algn="l" defTabSz="45637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285" indent="-342285" algn="l" defTabSz="45637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5" indent="-285226" algn="l" defTabSz="45637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5" indent="-228188" algn="l" defTabSz="45637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1" indent="-228188" algn="l" defTabSz="45637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98" indent="-228188" algn="l" defTabSz="45637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6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3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7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4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3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9"/>
            <a:ext cx="8229600" cy="4195117"/>
          </a:xfrm>
          <a:prstGeom prst="rect">
            <a:avLst/>
          </a:prstGeom>
        </p:spPr>
        <p:txBody>
          <a:bodyPr vert="horz" lIns="91275" tIns="45645" rIns="91275" bIns="4564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260574"/>
            <a:ext cx="6754437" cy="941413"/>
          </a:xfrm>
          <a:prstGeom prst="rect">
            <a:avLst/>
          </a:prstGeom>
        </p:spPr>
        <p:txBody>
          <a:bodyPr vert="horz" lIns="91275" tIns="45645" rIns="91275" bIns="45645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iming>
    <p:tnLst>
      <p:par>
        <p:cTn id="1" dur="indefinite" restart="never" nodeType="tmRoot"/>
      </p:par>
    </p:tnLst>
  </p:timing>
  <p:txStyles>
    <p:titleStyle>
      <a:lvl1pPr algn="l" defTabSz="45637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285" indent="-342285" algn="l" defTabSz="45637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615" indent="-285226" algn="l" defTabSz="45637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945" indent="-228188" algn="l" defTabSz="45637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321" indent="-228188" algn="l" defTabSz="45637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3698" indent="-228188" algn="l" defTabSz="45637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0076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3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7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4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3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8332"/>
            <a:ext cx="8229600" cy="5233045"/>
          </a:xfrm>
          <a:prstGeom prst="rect">
            <a:avLst/>
          </a:prstGeom>
        </p:spPr>
        <p:txBody>
          <a:bodyPr vert="horz" lIns="91275" tIns="45645" rIns="91275" bIns="4564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2" descr="https://c1.staticflickr.com/3/2748/4514695962_518eeaeb6b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192" y="2610462"/>
            <a:ext cx="8315808" cy="11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rathod\Pictures\Lillie Square\Picture2hg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28192" y="2610462"/>
            <a:ext cx="8315808" cy="112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4" tIns="32597" rIns="65194" bIns="32597" rtlCol="0" anchor="ctr"/>
          <a:lstStyle/>
          <a:p>
            <a:pPr algn="ctr" defTabSz="456375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iming>
    <p:tnLst>
      <p:par>
        <p:cTn id="1" dur="indefinite" restart="never" nodeType="tmRoot"/>
      </p:par>
    </p:tnLst>
  </p:timing>
  <p:txStyles>
    <p:titleStyle>
      <a:lvl1pPr algn="l" defTabSz="45637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285" indent="-342285" algn="l" defTabSz="45637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615" indent="-285226" algn="l" defTabSz="45637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945" indent="-228188" algn="l" defTabSz="45637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321" indent="-228188" algn="l" defTabSz="45637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3698" indent="-228188" algn="l" defTabSz="45637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0076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3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4" indent="-228188" algn="l" defTabSz="4563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7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6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4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3" algn="l" defTabSz="456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7"/>
            <a:ext cx="3876194" cy="4195117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260571"/>
            <a:ext cx="6754437" cy="941413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228" y="550309"/>
            <a:ext cx="1165781" cy="319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94" y="1460500"/>
            <a:ext cx="8506307" cy="254000"/>
          </a:xfrm>
          <a:prstGeom prst="rect">
            <a:avLst/>
          </a:prstGeom>
        </p:spPr>
      </p:pic>
      <p:pic>
        <p:nvPicPr>
          <p:cNvPr id="2050" name="Picture 2" descr="https://c1.staticflickr.com/3/2748/4514695962_518eeaeb6b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492" y="336312"/>
            <a:ext cx="8506308" cy="11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07503" y="336312"/>
            <a:ext cx="8506309" cy="112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18" tIns="32609" rIns="65218" bIns="32609" rtlCol="0" anchor="ctr"/>
          <a:lstStyle/>
          <a:p>
            <a:pPr algn="ctr" defTabSz="45654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7503" y="1460512"/>
            <a:ext cx="8506309" cy="253999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18" tIns="32609" rIns="65218" bIns="32609" rtlCol="0" anchor="ctr"/>
          <a:lstStyle/>
          <a:p>
            <a:pPr algn="ctr" defTabSz="45654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iming>
    <p:tnLst>
      <p:par>
        <p:cTn id="1" dur="indefinite" restart="never" nodeType="tmRoot"/>
      </p:par>
    </p:tnLst>
  </p:timing>
  <p:txStyles>
    <p:titleStyle>
      <a:lvl1pPr algn="l" defTabSz="45654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408" indent="-342408" algn="l" defTabSz="45654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1882" indent="-285331" algn="l" defTabSz="45654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1356" indent="-228270" algn="l" defTabSz="45654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597896" indent="-228270" algn="l" defTabSz="45654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4438" indent="-228270" algn="l" defTabSz="45654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0979" indent="-228270" algn="l" defTabSz="4565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22" indent="-228270" algn="l" defTabSz="4565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66" indent="-228270" algn="l" defTabSz="4565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09" indent="-228270" algn="l" defTabSz="4565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0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1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63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09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2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94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37" algn="l" defTabSz="456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7"/>
            <a:ext cx="8229600" cy="4195117"/>
          </a:xfrm>
          <a:prstGeom prst="rect">
            <a:avLst/>
          </a:prstGeom>
        </p:spPr>
        <p:txBody>
          <a:bodyPr vert="horz" lIns="91330" tIns="45670" rIns="91330" bIns="4567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260571"/>
            <a:ext cx="6754437" cy="941413"/>
          </a:xfrm>
          <a:prstGeom prst="rect">
            <a:avLst/>
          </a:prstGeom>
        </p:spPr>
        <p:txBody>
          <a:bodyPr vert="horz" lIns="91330" tIns="45670" rIns="91330" bIns="4567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iming>
    <p:tnLst>
      <p:par>
        <p:cTn id="1" dur="indefinite" restart="never" nodeType="tmRoot"/>
      </p:par>
    </p:tnLst>
  </p:timing>
  <p:txStyles>
    <p:titleStyle>
      <a:lvl1pPr algn="l" defTabSz="45665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490" indent="-342490" algn="l" defTabSz="45665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060" indent="-285401" algn="l" defTabSz="45665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1630" indent="-228325" algn="l" defTabSz="45665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8280" indent="-228325" algn="l" defTabSz="45665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4931" indent="-228325" algn="l" defTabSz="45665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1583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4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8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7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4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8326"/>
            <a:ext cx="8229600" cy="5233045"/>
          </a:xfrm>
          <a:prstGeom prst="rect">
            <a:avLst/>
          </a:prstGeom>
        </p:spPr>
        <p:txBody>
          <a:bodyPr vert="horz" lIns="91341" tIns="45675" rIns="91341" bIns="4567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2" descr="https://c1.staticflickr.com/3/2748/4514695962_518eeaeb6b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192" y="2610462"/>
            <a:ext cx="8315808" cy="11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rathod\Pictures\Lillie Square\Picture2hg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28192" y="2610462"/>
            <a:ext cx="8315808" cy="112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 defTabSz="456705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iming>
    <p:tnLst>
      <p:par>
        <p:cTn id="1" dur="indefinite" restart="never" nodeType="tmRoot"/>
      </p:par>
    </p:tnLst>
  </p:timing>
  <p:txStyles>
    <p:titleStyle>
      <a:lvl1pPr algn="l" defTabSz="45670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531" indent="-342531" algn="l" defTabSz="4567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149" indent="-285436" algn="l" defTabSz="45670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1767" indent="-228353" algn="l" defTabSz="45670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8472" indent="-228353" algn="l" defTabSz="45670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5178" indent="-228353" algn="l" defTabSz="45670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1884" indent="-228353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91" indent="-228353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99" indent="-228353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06" indent="-228353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6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21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1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39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44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52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47"/>
            <a:ext cx="3876194" cy="4195117"/>
          </a:xfrm>
          <a:prstGeom prst="rect">
            <a:avLst/>
          </a:prstGeom>
        </p:spPr>
        <p:txBody>
          <a:bodyPr vert="horz" lIns="91385" tIns="45695" rIns="91385" bIns="4569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260571"/>
            <a:ext cx="6754437" cy="941413"/>
          </a:xfrm>
          <a:prstGeom prst="rect">
            <a:avLst/>
          </a:prstGeom>
        </p:spPr>
        <p:txBody>
          <a:bodyPr vert="horz" lIns="91385" tIns="45695" rIns="91385" bIns="45695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221" y="550302"/>
            <a:ext cx="1165781" cy="319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94" y="1460500"/>
            <a:ext cx="8506307" cy="254000"/>
          </a:xfrm>
          <a:prstGeom prst="rect">
            <a:avLst/>
          </a:prstGeom>
        </p:spPr>
      </p:pic>
      <p:pic>
        <p:nvPicPr>
          <p:cNvPr id="2050" name="Picture 2" descr="https://c1.staticflickr.com/3/2748/4514695962_518eeaeb6b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492" y="336312"/>
            <a:ext cx="8506308" cy="11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07496" y="336312"/>
            <a:ext cx="8506309" cy="112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 defTabSz="456925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7496" y="1460505"/>
            <a:ext cx="8506309" cy="253999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 defTabSz="456925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txStyles>
    <p:titleStyle>
      <a:lvl1pPr algn="l" defTabSz="45692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695" indent="-342695" algn="l" defTabSz="45692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2505" indent="-285576" algn="l" defTabSz="45692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2315" indent="-228463" algn="l" defTabSz="456925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599240" indent="-228463" algn="l" defTabSz="456925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6165" indent="-228463" algn="l" defTabSz="456925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3091" indent="-228463" algn="l" defTabSz="4569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6" indent="-228463" algn="l" defTabSz="4569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3" algn="l" defTabSz="4569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0" indent="-228463" algn="l" defTabSz="4569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456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52874"/>
            <a:ext cx="6639406" cy="94141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219" y="550300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iming>
    <p:tnLst>
      <p:par>
        <p:cTn id="1" dur="indefinite" restart="never" nodeType="tmRoot"/>
      </p:par>
    </p:tnLst>
  </p:timing>
  <p:txStyles>
    <p:titleStyle>
      <a:lvl1pPr algn="l" defTabSz="45703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777" indent="-342777" algn="l" defTabSz="45703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683" indent="-285646" algn="l" defTabSz="457035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2589" indent="-228518" algn="l" defTabSz="45703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599624" indent="-228518" algn="l" defTabSz="45703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6659" indent="-228518" algn="l" defTabSz="457035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3694" indent="-228518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457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1"/>
            <a:ext cx="8229600" cy="419511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260574"/>
            <a:ext cx="6754437" cy="941413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iming>
    <p:tnLst>
      <p:par>
        <p:cTn id="1" dur="indefinite" restart="never" nodeType="tmRoot"/>
      </p:par>
    </p:tnLst>
  </p:timing>
  <p:txStyles>
    <p:titleStyle>
      <a:lvl1pPr algn="l" defTabSz="457101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9852" indent="-228550" algn="l" defTabSz="457101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6953" indent="-228550" algn="l" defTabSz="457101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054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4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16" y="550297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6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5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"/>
            <a:ext cx="9144000" cy="6858000"/>
          </a:xfrm>
          <a:prstGeom prst="rect">
            <a:avLst/>
          </a:prstGeom>
        </p:spPr>
      </p:pic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467344" y="446425"/>
            <a:ext cx="7360483" cy="446424"/>
          </a:xfrm>
          <a:prstGeom prst="rect">
            <a:avLst/>
          </a:prstGeom>
        </p:spPr>
        <p:txBody>
          <a:bodyPr lIns="91207" tIns="45610" rIns="91207" bIns="4561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HITE BORDER ONLY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4559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7" indent="-341987" algn="l" defTabSz="4559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0" indent="-284980" algn="l" defTabSz="4559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2" indent="-227990" algn="l" defTabSz="4559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4" indent="-227990" algn="l" defTabSz="4559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3" indent="-227990" algn="l" defTabSz="4559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6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5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9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4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6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4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7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6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7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69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50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37302"/>
            <a:ext cx="9144000" cy="5207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2"/>
            <a:ext cx="8229600" cy="4195117"/>
          </a:xfrm>
          <a:prstGeom prst="rect">
            <a:avLst/>
          </a:prstGeom>
        </p:spPr>
        <p:txBody>
          <a:bodyPr vert="horz" lIns="91196" tIns="45607" rIns="91196" bIns="45607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9"/>
            <a:ext cx="6754437" cy="941413"/>
          </a:xfrm>
          <a:prstGeom prst="rect">
            <a:avLst/>
          </a:prstGeom>
        </p:spPr>
        <p:txBody>
          <a:bodyPr vert="horz" lIns="91196" tIns="45607" rIns="91196" bIns="45607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mbilko\AppData\Local\Microsoft\Windows\Temporary Internet Files\Content.Outlook\8S0IBL7F\Black-Metal-Texture-Wallpaper-09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07710"/>
            <a:ext cx="8509000" cy="11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304800" y="1765301"/>
            <a:ext cx="85090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6" tIns="45607" rIns="91196" bIns="45607" rtlCol="0" anchor="ctr"/>
          <a:lstStyle/>
          <a:p>
            <a:pPr algn="ctr" defTabSz="455978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1" name="Picture 3" descr="C:\Users\mbilko\AppData\Local\Microsoft\Windows\Temporary Internet Files\Content.Outlook\8S0IBL7F\CL0450-02 (T) Quintain Project Moda_Band_PRV2.jp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460523"/>
            <a:ext cx="8509000" cy="2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1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timing>
    <p:tnLst>
      <p:par>
        <p:cTn id="1" dur="indefinite" restart="never" nodeType="tmRoot"/>
      </p:par>
    </p:tnLst>
  </p:timing>
  <p:txStyles>
    <p:titleStyle>
      <a:lvl1pPr algn="l" defTabSz="4559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987" indent="-341987" algn="l" defTabSz="455978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0970" indent="-284980" algn="l" defTabSz="455978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39952" indent="-227990" algn="l" defTabSz="455978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5934" indent="-227990" algn="l" defTabSz="455978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1913" indent="-227990" algn="l" defTabSz="455978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7896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5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9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4" indent="-227990" algn="l" defTabSz="4559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6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4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7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6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7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69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50" algn="l" defTabSz="455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7" y="550318"/>
            <a:ext cx="1165781" cy="3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052"/>
            <a:ext cx="8229600" cy="4195117"/>
          </a:xfrm>
          <a:prstGeom prst="rect">
            <a:avLst/>
          </a:prstGeom>
        </p:spPr>
        <p:txBody>
          <a:bodyPr vert="horz" lIns="91207" tIns="45610" rIns="91207" bIns="456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9" y="260579"/>
            <a:ext cx="6754437" cy="941413"/>
          </a:xfrm>
          <a:prstGeom prst="rect">
            <a:avLst/>
          </a:prstGeom>
        </p:spPr>
        <p:txBody>
          <a:bodyPr vert="horz" lIns="91207" tIns="45610" rIns="91207" bIns="4561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defTabSz="4560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029" indent="-342029" algn="l" defTabSz="456033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1058" indent="-285014" algn="l" defTabSz="456033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0090" indent="-228018" algn="l" defTabSz="456033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6124" indent="-228018" algn="l" defTabSz="456033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2161" indent="-228018" algn="l" defTabSz="456033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08197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35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09" indent="-228018" algn="l" defTabSz="4560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43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9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52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86" algn="l" defTabSz="456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944" y="2636913"/>
            <a:ext cx="6315803" cy="1754104"/>
          </a:xfrm>
          <a:prstGeom prst="rect">
            <a:avLst/>
          </a:prstGeom>
        </p:spPr>
        <p:txBody>
          <a:bodyPr wrap="square" lIns="91207" tIns="45610" rIns="91207" bIns="45610">
            <a:spAutoFit/>
          </a:bodyPr>
          <a:lstStyle/>
          <a:p>
            <a:pPr algn="ctr" defTabSz="456033"/>
            <a:r>
              <a:rPr lang="en-GB" sz="36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Rising to the Challenge </a:t>
            </a:r>
          </a:p>
          <a:p>
            <a:pPr algn="ctr" defTabSz="456033"/>
            <a:r>
              <a:rPr lang="en-GB" sz="36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- a Contractor’s View</a:t>
            </a:r>
            <a:endParaRPr lang="en-GB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456033"/>
            <a:endParaRPr lang="en-GB" sz="3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810256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Change in Delivery</a:t>
            </a:r>
          </a:p>
          <a:p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687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Planning doesn’t facilitate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Market doesn’t facilitate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Requirement for affordable housings makes housing unaffordable!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OSM only works if pipeline is predictable and certain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810256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Opportunity</a:t>
            </a:r>
          </a:p>
          <a:p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6873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Build to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Help to buy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Standardisation of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Production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defTabSz="1422400">
              <a:tabLst>
                <a:tab pos="2152650" algn="l"/>
                <a:tab pos="2695575" algn="l"/>
              </a:tabLst>
            </a:pP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e.g.	 Window / wall systems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		Bathroom pods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		Kitchens / wardrobes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		Joinery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		Infrastructure products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		Service modules</a:t>
            </a:r>
          </a:p>
          <a:p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£4bn Homes England funding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41" y="2036862"/>
            <a:ext cx="8064895" cy="3385441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Construct 66,000 new homes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60% to be affordable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Off-site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Step change in delivery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Market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772816"/>
            <a:ext cx="8239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at ‘affordable levels’ (up to £999/ft</a:t>
            </a:r>
            <a:r>
              <a:rPr lang="en-GB" sz="28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" y="1795463"/>
            <a:ext cx="8082407" cy="45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above help to buy (over £1000/ft</a:t>
            </a:r>
            <a:r>
              <a:rPr lang="en-GB" sz="28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" y="1772816"/>
            <a:ext cx="8010399" cy="45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- Frame</a:t>
            </a:r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X:\KNOWLEDGE BANK\PHOTOS\Projects\CON South\Lon\WEMBLEY PARK\Plots NW07 &amp; 08\2017-04-19 Progress\554005_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1695"/>
            <a:ext cx="6967264" cy="46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522998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- Pods</a:t>
            </a:r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X:\KNOWLEDGE BANK\PHOTOS\Projects\CON South\Lon\WEMBLEY PARK\Plots NW07 &amp; 08\2018-03-09 Progress (fit-out)\554005_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44" y="1760240"/>
            <a:ext cx="310146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810256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– Façade</a:t>
            </a:r>
          </a:p>
          <a:p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X:\KNOWLEDGE BANK\PHOTOS\Projects\CON South\Lon\WEMBLEY PARK\Plots NW07 &amp; 08\2018-04-16 Facades (non-pro)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X:\KNOWLEDGE BANK\PHOTOS\Projects\CON South\Lon\WEMBLEY PARK\Plots NW07 &amp; 08\2018-04-16 Facades (non-pro)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41" y="594155"/>
            <a:ext cx="7848872" cy="810256"/>
          </a:xfrm>
          <a:prstGeom prst="rect">
            <a:avLst/>
          </a:prstGeom>
          <a:noFill/>
        </p:spPr>
        <p:txBody>
          <a:bodyPr wrap="square" lIns="91207" tIns="45610" rIns="91207" bIns="45610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  <a:p>
            <a:endParaRPr lang="en-GB" sz="28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687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Planning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Infrastructure levy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How much burden can the sale / rental sector take?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What happens post Brexit – labour levels and off-site manufacture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FULL PAGE IMAGE WITH CA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3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_FULL PAGE IMAGE WITH CA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4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3_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3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5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6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3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7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4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4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5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TABLE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6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5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8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7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8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9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6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9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7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10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1_TABLE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4_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11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2_TABLE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5_HALF HALF 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10_TITLE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12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8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ULL PAGE IMAGE WITH CA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T WITH HEADER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ITLE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CONTENT WITH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</TotalTime>
  <Words>134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49</vt:i4>
      </vt:variant>
      <vt:variant>
        <vt:lpstr>Slide Titles</vt:lpstr>
      </vt:variant>
      <vt:variant>
        <vt:i4>11</vt:i4>
      </vt:variant>
    </vt:vector>
  </HeadingPairs>
  <TitlesOfParts>
    <vt:vector size="60" baseType="lpstr">
      <vt:lpstr>1_CONTENT WITH HEADER</vt:lpstr>
      <vt:lpstr>TITLE WITH IMAGE</vt:lpstr>
      <vt:lpstr>HALF HALF CONTENT WITH HEADER</vt:lpstr>
      <vt:lpstr>BLANK</vt:lpstr>
      <vt:lpstr>FULL PAGE IMAGE WITH CAPTION</vt:lpstr>
      <vt:lpstr>1_BLANK</vt:lpstr>
      <vt:lpstr>CONTENT WITH HEADER</vt:lpstr>
      <vt:lpstr>1_TITLE COLOUR</vt:lpstr>
      <vt:lpstr>2_CONTENT WITH HEADER</vt:lpstr>
      <vt:lpstr>2_BLANK</vt:lpstr>
      <vt:lpstr>1_FULL PAGE IMAGE WITH CAPTION</vt:lpstr>
      <vt:lpstr>1_TITLE WITH IMAGE</vt:lpstr>
      <vt:lpstr>1_HALF HALF CONTENT WITH HEADER</vt:lpstr>
      <vt:lpstr>2_TITLE WITH IMAGE</vt:lpstr>
      <vt:lpstr>2_HALF HALF CONTENT WITH HEADER</vt:lpstr>
      <vt:lpstr>TITLE COLOUR</vt:lpstr>
      <vt:lpstr>3_TITLE WITH IMAGE</vt:lpstr>
      <vt:lpstr>3_BLANK</vt:lpstr>
      <vt:lpstr>2_FULL PAGE IMAGE WITH CAPTION</vt:lpstr>
      <vt:lpstr>4_TITLE WITH IMAGE</vt:lpstr>
      <vt:lpstr>3_HALF HALF CONTENT WITH HEADER</vt:lpstr>
      <vt:lpstr>3_CONTENT WITH HEADER</vt:lpstr>
      <vt:lpstr>5_TITLE WITH IMAGE</vt:lpstr>
      <vt:lpstr>2_TITLE COLOUR</vt:lpstr>
      <vt:lpstr>6_TITLE WITH IMAGE</vt:lpstr>
      <vt:lpstr>3_TITLE COLOUR</vt:lpstr>
      <vt:lpstr>7_TITLE WITH IMAGE</vt:lpstr>
      <vt:lpstr>4_TITLE COLOUR</vt:lpstr>
      <vt:lpstr>4_CONTENT WITH HEADER</vt:lpstr>
      <vt:lpstr>5_CONTENT WITH HEADER</vt:lpstr>
      <vt:lpstr>TABLE CONTENT</vt:lpstr>
      <vt:lpstr>6_CONTENT WITH HEADER</vt:lpstr>
      <vt:lpstr>5_TITLE COLOUR</vt:lpstr>
      <vt:lpstr>8_TITLE WITH IMAGE</vt:lpstr>
      <vt:lpstr>7_CONTENT WITH HEADER</vt:lpstr>
      <vt:lpstr>8_CONTENT WITH HEADER</vt:lpstr>
      <vt:lpstr>9_CONTENT WITH HEADER</vt:lpstr>
      <vt:lpstr>6_TITLE COLOUR</vt:lpstr>
      <vt:lpstr>9_TITLE WITH IMAGE</vt:lpstr>
      <vt:lpstr>7_TITLE COLOUR</vt:lpstr>
      <vt:lpstr>10_CONTENT WITH HEADER</vt:lpstr>
      <vt:lpstr>1_TABLE CONTENT</vt:lpstr>
      <vt:lpstr>4_HALF HALF CONTENT WITH HEADER</vt:lpstr>
      <vt:lpstr>11_CONTENT WITH HEADER</vt:lpstr>
      <vt:lpstr>2_TABLE CONTENT</vt:lpstr>
      <vt:lpstr>5_HALF HALF CONTENT WITH HEADER</vt:lpstr>
      <vt:lpstr>10_TITLE WITH IMAGE</vt:lpstr>
      <vt:lpstr>12_CONTENT WITH HEADER</vt:lpstr>
      <vt:lpstr>8_TITLE COLOUR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Business Strategy Review - 5 August 2015 Mark Tant</dc:title>
  <dc:creator>Gallo, Rosa</dc:creator>
  <cp:lastModifiedBy>De-Foe, Julia</cp:lastModifiedBy>
  <cp:revision>165</cp:revision>
  <cp:lastPrinted>2017-05-11T11:00:37Z</cp:lastPrinted>
  <dcterms:created xsi:type="dcterms:W3CDTF">2015-07-27T12:26:16Z</dcterms:created>
  <dcterms:modified xsi:type="dcterms:W3CDTF">2018-04-26T08:08:10Z</dcterms:modified>
</cp:coreProperties>
</file>