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5"/>
  </p:sldMasterIdLst>
  <p:notesMasterIdLst>
    <p:notesMasterId r:id="rId23"/>
  </p:notesMasterIdLst>
  <p:handoutMasterIdLst>
    <p:handoutMasterId r:id="rId24"/>
  </p:handoutMasterIdLst>
  <p:sldIdLst>
    <p:sldId id="270" r:id="rId6"/>
    <p:sldId id="274" r:id="rId7"/>
    <p:sldId id="275" r:id="rId8"/>
    <p:sldId id="278" r:id="rId9"/>
    <p:sldId id="285" r:id="rId10"/>
    <p:sldId id="262" r:id="rId11"/>
    <p:sldId id="279" r:id="rId12"/>
    <p:sldId id="280" r:id="rId13"/>
    <p:sldId id="282" r:id="rId14"/>
    <p:sldId id="259" r:id="rId15"/>
    <p:sldId id="283" r:id="rId16"/>
    <p:sldId id="266" r:id="rId17"/>
    <p:sldId id="284" r:id="rId18"/>
    <p:sldId id="286" r:id="rId19"/>
    <p:sldId id="287" r:id="rId20"/>
    <p:sldId id="288" r:id="rId21"/>
    <p:sldId id="289"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pos="3833">
          <p15:clr>
            <a:srgbClr val="A4A3A4"/>
          </p15:clr>
        </p15:guide>
        <p15:guide id="8"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86"/>
    <a:srgbClr val="61A7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4" autoAdjust="0"/>
  </p:normalViewPr>
  <p:slideViewPr>
    <p:cSldViewPr showGuides="1">
      <p:cViewPr varScale="1">
        <p:scale>
          <a:sx n="97" d="100"/>
          <a:sy n="97" d="100"/>
        </p:scale>
        <p:origin x="630" y="84"/>
      </p:cViewPr>
      <p:guideLst>
        <p:guide pos="3833"/>
        <p:guide orient="horz" pos="1620"/>
      </p:guideLst>
    </p:cSldViewPr>
  </p:slideViewPr>
  <p:notesTextViewPr>
    <p:cViewPr>
      <p:scale>
        <a:sx n="1" d="1"/>
        <a:sy n="1" d="1"/>
      </p:scale>
      <p:origin x="0" y="0"/>
    </p:cViewPr>
  </p:notesTextViewPr>
  <p:notesViewPr>
    <p:cSldViewPr showGuides="1">
      <p:cViewPr varScale="1">
        <p:scale>
          <a:sx n="83" d="100"/>
          <a:sy n="83" d="100"/>
        </p:scale>
        <p:origin x="385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_rels/data6.xml.rels><?xml version="1.0" encoding="UTF-8" standalone="yes"?>
<Relationships xmlns="http://schemas.openxmlformats.org/package/2006/relationships"><Relationship Id="rId2" Type="http://schemas.openxmlformats.org/officeDocument/2006/relationships/hyperlink" Target="http://ocw.uci.edu/collections/sustainability.html" TargetMode="External"/><Relationship Id="rId1" Type="http://schemas.openxmlformats.org/officeDocument/2006/relationships/image" Target="../media/image16.jpg"/></Relationships>
</file>

<file path=ppt/diagrams/_rels/drawing6.xml.rels><?xml version="1.0" encoding="UTF-8" standalone="yes"?>
<Relationships xmlns="http://schemas.openxmlformats.org/package/2006/relationships"><Relationship Id="rId2" Type="http://schemas.openxmlformats.org/officeDocument/2006/relationships/hyperlink" Target="http://ocw.uci.edu/collections/sustainability.html" TargetMode="External"/><Relationship Id="rId1"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69FFC-E6E4-46F0-9E6B-F3F194280212}"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n-US"/>
        </a:p>
      </dgm:t>
    </dgm:pt>
    <dgm:pt modelId="{7B4E8696-4A8F-4794-A2A7-37797EEE8B1A}">
      <dgm:prSet/>
      <dgm:spPr/>
      <dgm:t>
        <a:bodyPr/>
        <a:lstStyle/>
        <a:p>
          <a:r>
            <a:rPr lang="en-GB"/>
            <a:t>Kier Design Manager</a:t>
          </a:r>
        </a:p>
      </dgm:t>
    </dgm:pt>
    <dgm:pt modelId="{1145C583-D070-4DA4-8A5C-46C47B04BD6D}" type="parTrans" cxnId="{8B47870B-6345-4DF2-954B-8679F4377524}">
      <dgm:prSet/>
      <dgm:spPr/>
      <dgm:t>
        <a:bodyPr/>
        <a:lstStyle/>
        <a:p>
          <a:endParaRPr lang="en-US"/>
        </a:p>
      </dgm:t>
    </dgm:pt>
    <dgm:pt modelId="{6D4680BA-3F3C-4B30-9971-65981EBE89A7}" type="sibTrans" cxnId="{8B47870B-6345-4DF2-954B-8679F4377524}">
      <dgm:prSet/>
      <dgm:spPr/>
      <dgm:t>
        <a:bodyPr/>
        <a:lstStyle/>
        <a:p>
          <a:endParaRPr lang="en-US"/>
        </a:p>
      </dgm:t>
    </dgm:pt>
    <dgm:pt modelId="{1124D2BB-2C20-4C01-A47D-004BCC2CE423}">
      <dgm:prSet/>
      <dgm:spPr/>
      <dgm:t>
        <a:bodyPr/>
        <a:lstStyle/>
        <a:p>
          <a:r>
            <a:rPr lang="en-GB"/>
            <a:t>Design Lead for University of Northampton Student Residences</a:t>
          </a:r>
        </a:p>
      </dgm:t>
    </dgm:pt>
    <dgm:pt modelId="{AA40EED4-591F-4CFB-B9E4-6E86AE634306}" type="parTrans" cxnId="{4ADFBE1D-2453-4A2A-9F0E-46A14EFA8AEE}">
      <dgm:prSet/>
      <dgm:spPr/>
      <dgm:t>
        <a:bodyPr/>
        <a:lstStyle/>
        <a:p>
          <a:endParaRPr lang="en-US"/>
        </a:p>
      </dgm:t>
    </dgm:pt>
    <dgm:pt modelId="{B7A738A6-3B28-490C-8A45-E7F1A5B17EAB}" type="sibTrans" cxnId="{4ADFBE1D-2453-4A2A-9F0E-46A14EFA8AEE}">
      <dgm:prSet/>
      <dgm:spPr/>
      <dgm:t>
        <a:bodyPr/>
        <a:lstStyle/>
        <a:p>
          <a:endParaRPr lang="en-US"/>
        </a:p>
      </dgm:t>
    </dgm:pt>
    <dgm:pt modelId="{A351BCF7-D1A9-4F19-A9D7-93ED323A7EC2}" type="pres">
      <dgm:prSet presAssocID="{6DA69FFC-E6E4-46F0-9E6B-F3F194280212}" presName="Name0" presStyleCnt="0">
        <dgm:presLayoutVars>
          <dgm:chPref val="3"/>
          <dgm:dir/>
          <dgm:animLvl val="lvl"/>
          <dgm:resizeHandles/>
        </dgm:presLayoutVars>
      </dgm:prSet>
      <dgm:spPr/>
    </dgm:pt>
    <dgm:pt modelId="{B82C4FD6-56A4-48BE-8BDB-7BA58EF92734}" type="pres">
      <dgm:prSet presAssocID="{7B4E8696-4A8F-4794-A2A7-37797EEE8B1A}" presName="horFlow" presStyleCnt="0"/>
      <dgm:spPr/>
    </dgm:pt>
    <dgm:pt modelId="{02546ED0-4403-4CB0-B234-FEF2C7AF3DD5}" type="pres">
      <dgm:prSet presAssocID="{7B4E8696-4A8F-4794-A2A7-37797EEE8B1A}" presName="bigChev" presStyleLbl="node1" presStyleIdx="0" presStyleCnt="1"/>
      <dgm:spPr/>
    </dgm:pt>
    <dgm:pt modelId="{9F1D55AF-5A40-467E-9694-B0072E794EFB}" type="pres">
      <dgm:prSet presAssocID="{AA40EED4-591F-4CFB-B9E4-6E86AE634306}" presName="parTrans" presStyleCnt="0"/>
      <dgm:spPr/>
    </dgm:pt>
    <dgm:pt modelId="{7F0A4E4F-08EC-4FFB-BE4E-DBFB5702A46E}" type="pres">
      <dgm:prSet presAssocID="{1124D2BB-2C20-4C01-A47D-004BCC2CE423}" presName="node" presStyleLbl="alignAccFollowNode1" presStyleIdx="0" presStyleCnt="1">
        <dgm:presLayoutVars>
          <dgm:bulletEnabled val="1"/>
        </dgm:presLayoutVars>
      </dgm:prSet>
      <dgm:spPr/>
    </dgm:pt>
  </dgm:ptLst>
  <dgm:cxnLst>
    <dgm:cxn modelId="{8B47870B-6345-4DF2-954B-8679F4377524}" srcId="{6DA69FFC-E6E4-46F0-9E6B-F3F194280212}" destId="{7B4E8696-4A8F-4794-A2A7-37797EEE8B1A}" srcOrd="0" destOrd="0" parTransId="{1145C583-D070-4DA4-8A5C-46C47B04BD6D}" sibTransId="{6D4680BA-3F3C-4B30-9971-65981EBE89A7}"/>
    <dgm:cxn modelId="{4344C50F-7A33-40C1-B144-D0FBEBCFDDAA}" type="presOf" srcId="{7B4E8696-4A8F-4794-A2A7-37797EEE8B1A}" destId="{02546ED0-4403-4CB0-B234-FEF2C7AF3DD5}" srcOrd="0" destOrd="0" presId="urn:microsoft.com/office/officeart/2005/8/layout/lProcess3"/>
    <dgm:cxn modelId="{4ADFBE1D-2453-4A2A-9F0E-46A14EFA8AEE}" srcId="{7B4E8696-4A8F-4794-A2A7-37797EEE8B1A}" destId="{1124D2BB-2C20-4C01-A47D-004BCC2CE423}" srcOrd="0" destOrd="0" parTransId="{AA40EED4-591F-4CFB-B9E4-6E86AE634306}" sibTransId="{B7A738A6-3B28-490C-8A45-E7F1A5B17EAB}"/>
    <dgm:cxn modelId="{B64DFB34-5B1F-4CA0-A7F5-429E9A41344F}" type="presOf" srcId="{1124D2BB-2C20-4C01-A47D-004BCC2CE423}" destId="{7F0A4E4F-08EC-4FFB-BE4E-DBFB5702A46E}" srcOrd="0" destOrd="0" presId="urn:microsoft.com/office/officeart/2005/8/layout/lProcess3"/>
    <dgm:cxn modelId="{B8B746B3-2930-4D3A-9ED8-E1D05DD14EE5}" type="presOf" srcId="{6DA69FFC-E6E4-46F0-9E6B-F3F194280212}" destId="{A351BCF7-D1A9-4F19-A9D7-93ED323A7EC2}" srcOrd="0" destOrd="0" presId="urn:microsoft.com/office/officeart/2005/8/layout/lProcess3"/>
    <dgm:cxn modelId="{C008EBC1-1779-40DE-9018-72F9E2ED0341}" type="presParOf" srcId="{A351BCF7-D1A9-4F19-A9D7-93ED323A7EC2}" destId="{B82C4FD6-56A4-48BE-8BDB-7BA58EF92734}" srcOrd="0" destOrd="0" presId="urn:microsoft.com/office/officeart/2005/8/layout/lProcess3"/>
    <dgm:cxn modelId="{C4FFE8B8-C563-4349-94C9-8FAEA66F0684}" type="presParOf" srcId="{B82C4FD6-56A4-48BE-8BDB-7BA58EF92734}" destId="{02546ED0-4403-4CB0-B234-FEF2C7AF3DD5}" srcOrd="0" destOrd="0" presId="urn:microsoft.com/office/officeart/2005/8/layout/lProcess3"/>
    <dgm:cxn modelId="{3D00AA0A-E18B-4E08-A5D3-2D816BF0D385}" type="presParOf" srcId="{B82C4FD6-56A4-48BE-8BDB-7BA58EF92734}" destId="{9F1D55AF-5A40-467E-9694-B0072E794EFB}" srcOrd="1" destOrd="0" presId="urn:microsoft.com/office/officeart/2005/8/layout/lProcess3"/>
    <dgm:cxn modelId="{DB20515C-08DA-416D-8CBB-8CC027911CEC}" type="presParOf" srcId="{B82C4FD6-56A4-48BE-8BDB-7BA58EF92734}" destId="{7F0A4E4F-08EC-4FFB-BE4E-DBFB5702A46E}"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A9EC38-68C6-4007-89FF-4C2DE04ACFE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899636A-87BE-4DDE-AD07-AA48E442C575}">
      <dgm:prSet/>
      <dgm:spPr/>
      <dgm:t>
        <a:bodyPr/>
        <a:lstStyle/>
        <a:p>
          <a:r>
            <a:rPr lang="en-GB" dirty="0"/>
            <a:t>Full Campus re-location</a:t>
          </a:r>
        </a:p>
      </dgm:t>
    </dgm:pt>
    <dgm:pt modelId="{A72621A3-EA3F-47B0-976B-0859770034A5}" type="parTrans" cxnId="{96B790F6-5A91-413B-BBFA-A311CF942688}">
      <dgm:prSet/>
      <dgm:spPr/>
      <dgm:t>
        <a:bodyPr/>
        <a:lstStyle/>
        <a:p>
          <a:endParaRPr lang="en-US"/>
        </a:p>
      </dgm:t>
    </dgm:pt>
    <dgm:pt modelId="{DFE794F6-04B4-4556-A367-F99EF00E883F}" type="sibTrans" cxnId="{96B790F6-5A91-413B-BBFA-A311CF942688}">
      <dgm:prSet/>
      <dgm:spPr/>
      <dgm:t>
        <a:bodyPr/>
        <a:lstStyle/>
        <a:p>
          <a:endParaRPr lang="en-US"/>
        </a:p>
      </dgm:t>
    </dgm:pt>
    <dgm:pt modelId="{5135DE7C-AD44-4286-86AE-19CE05E25325}">
      <dgm:prSet/>
      <dgm:spPr/>
      <dgm:t>
        <a:bodyPr/>
        <a:lstStyle/>
        <a:p>
          <a:r>
            <a:rPr lang="en-GB" dirty="0"/>
            <a:t>Residences consist of 994 Student Rooms and associated ancillary spaces</a:t>
          </a:r>
        </a:p>
      </dgm:t>
    </dgm:pt>
    <dgm:pt modelId="{9C1CCAE2-1616-415D-BFE5-A1C0EFC119AF}" type="parTrans" cxnId="{FCF7C6DC-3124-4694-9063-0353143C405E}">
      <dgm:prSet/>
      <dgm:spPr/>
      <dgm:t>
        <a:bodyPr/>
        <a:lstStyle/>
        <a:p>
          <a:endParaRPr lang="en-US"/>
        </a:p>
      </dgm:t>
    </dgm:pt>
    <dgm:pt modelId="{6D0BEA82-F734-4A7F-8846-555A9EEB137D}" type="sibTrans" cxnId="{FCF7C6DC-3124-4694-9063-0353143C405E}">
      <dgm:prSet/>
      <dgm:spPr/>
      <dgm:t>
        <a:bodyPr/>
        <a:lstStyle/>
        <a:p>
          <a:endParaRPr lang="en-US"/>
        </a:p>
      </dgm:t>
    </dgm:pt>
    <dgm:pt modelId="{388104BA-61FA-4CF2-A943-4FBECA5D1D84}">
      <dgm:prSet/>
      <dgm:spPr/>
      <dgm:t>
        <a:bodyPr/>
        <a:lstStyle/>
        <a:p>
          <a:r>
            <a:rPr lang="en-GB" dirty="0"/>
            <a:t>Cluster Flats and Townhouses</a:t>
          </a:r>
        </a:p>
      </dgm:t>
    </dgm:pt>
    <dgm:pt modelId="{7907C941-C61E-482A-8CD0-89440F04D66A}" type="parTrans" cxnId="{B19F2B8C-C18B-4A77-B2BB-4761D6EF4DA2}">
      <dgm:prSet/>
      <dgm:spPr/>
      <dgm:t>
        <a:bodyPr/>
        <a:lstStyle/>
        <a:p>
          <a:endParaRPr lang="en-US"/>
        </a:p>
      </dgm:t>
    </dgm:pt>
    <dgm:pt modelId="{7998ED0C-0CD0-436C-A17C-B746073E0D4A}" type="sibTrans" cxnId="{B19F2B8C-C18B-4A77-B2BB-4761D6EF4DA2}">
      <dgm:prSet/>
      <dgm:spPr/>
      <dgm:t>
        <a:bodyPr/>
        <a:lstStyle/>
        <a:p>
          <a:endParaRPr lang="en-US"/>
        </a:p>
      </dgm:t>
    </dgm:pt>
    <dgm:pt modelId="{601E86D1-F990-44C6-9018-E27CBC969C74}">
      <dgm:prSet/>
      <dgm:spPr/>
      <dgm:t>
        <a:bodyPr/>
        <a:lstStyle/>
        <a:p>
          <a:r>
            <a:rPr lang="en-GB" dirty="0"/>
            <a:t>Metframe solution chosen</a:t>
          </a:r>
        </a:p>
      </dgm:t>
    </dgm:pt>
    <dgm:pt modelId="{53EDC4A1-3731-42E6-A548-EED7398279F4}" type="parTrans" cxnId="{4DAB9427-CA6B-4BFD-8779-078F143CF5CB}">
      <dgm:prSet/>
      <dgm:spPr/>
      <dgm:t>
        <a:bodyPr/>
        <a:lstStyle/>
        <a:p>
          <a:endParaRPr lang="en-US"/>
        </a:p>
      </dgm:t>
    </dgm:pt>
    <dgm:pt modelId="{F51301D5-E1CE-49DB-A546-BC731158D102}" type="sibTrans" cxnId="{4DAB9427-CA6B-4BFD-8779-078F143CF5CB}">
      <dgm:prSet/>
      <dgm:spPr/>
      <dgm:t>
        <a:bodyPr/>
        <a:lstStyle/>
        <a:p>
          <a:endParaRPr lang="en-US"/>
        </a:p>
      </dgm:t>
    </dgm:pt>
    <dgm:pt modelId="{39325FC9-F119-4062-AF01-5E2CABF7B61D}">
      <dgm:prSet/>
      <dgm:spPr/>
      <dgm:t>
        <a:bodyPr/>
        <a:lstStyle/>
        <a:p>
          <a:r>
            <a:rPr lang="en-GB" dirty="0"/>
            <a:t>Largest LGS student residence scheme</a:t>
          </a:r>
        </a:p>
      </dgm:t>
    </dgm:pt>
    <dgm:pt modelId="{AE482C7F-6F56-4B0A-B6D2-276E0FEFE641}" type="parTrans" cxnId="{59EC7438-3006-4277-80AC-2203E35352FC}">
      <dgm:prSet/>
      <dgm:spPr/>
      <dgm:t>
        <a:bodyPr/>
        <a:lstStyle/>
        <a:p>
          <a:endParaRPr lang="en-US"/>
        </a:p>
      </dgm:t>
    </dgm:pt>
    <dgm:pt modelId="{E691784A-9B87-4211-AC81-1353571325E4}" type="sibTrans" cxnId="{59EC7438-3006-4277-80AC-2203E35352FC}">
      <dgm:prSet/>
      <dgm:spPr/>
      <dgm:t>
        <a:bodyPr/>
        <a:lstStyle/>
        <a:p>
          <a:endParaRPr lang="en-US"/>
        </a:p>
      </dgm:t>
    </dgm:pt>
    <dgm:pt modelId="{D548536F-CACB-4879-BD16-F57CAACA5A40}">
      <dgm:prSet/>
      <dgm:spPr/>
      <dgm:t>
        <a:bodyPr/>
        <a:lstStyle/>
        <a:p>
          <a:r>
            <a:rPr lang="en-GB" dirty="0"/>
            <a:t>First to be delivered to BIM Level 2 standard</a:t>
          </a:r>
        </a:p>
      </dgm:t>
    </dgm:pt>
    <dgm:pt modelId="{FAFE0C72-D1A1-4218-A1B8-CEBAAB6604EA}" type="parTrans" cxnId="{D27AACE0-7B31-4A5C-B2BE-779FBC84EED4}">
      <dgm:prSet/>
      <dgm:spPr/>
      <dgm:t>
        <a:bodyPr/>
        <a:lstStyle/>
        <a:p>
          <a:endParaRPr lang="en-US"/>
        </a:p>
      </dgm:t>
    </dgm:pt>
    <dgm:pt modelId="{9A376A73-F7A8-48CE-AB18-AB4B0D128BAB}" type="sibTrans" cxnId="{D27AACE0-7B31-4A5C-B2BE-779FBC84EED4}">
      <dgm:prSet/>
      <dgm:spPr/>
      <dgm:t>
        <a:bodyPr/>
        <a:lstStyle/>
        <a:p>
          <a:endParaRPr lang="en-US"/>
        </a:p>
      </dgm:t>
    </dgm:pt>
    <dgm:pt modelId="{D16489BE-C6E7-4DE1-9EA5-3F8D28E3E60A}">
      <dgm:prSet/>
      <dgm:spPr/>
      <dgm:t>
        <a:bodyPr/>
        <a:lstStyle/>
        <a:p>
          <a:r>
            <a:rPr lang="en-GB" dirty="0"/>
            <a:t>Use of pre-fabricated bathroom pods</a:t>
          </a:r>
        </a:p>
      </dgm:t>
    </dgm:pt>
    <dgm:pt modelId="{8DD23159-2ACE-4F64-826F-FD42DA4658C8}" type="parTrans" cxnId="{D2E96E52-34C9-45C8-9BEA-21DF4F2DAE4F}">
      <dgm:prSet/>
      <dgm:spPr/>
      <dgm:t>
        <a:bodyPr/>
        <a:lstStyle/>
        <a:p>
          <a:endParaRPr lang="en-US"/>
        </a:p>
      </dgm:t>
    </dgm:pt>
    <dgm:pt modelId="{8E26F2B0-0EB7-411C-BBA6-442448A5D8B7}" type="sibTrans" cxnId="{D2E96E52-34C9-45C8-9BEA-21DF4F2DAE4F}">
      <dgm:prSet/>
      <dgm:spPr/>
      <dgm:t>
        <a:bodyPr/>
        <a:lstStyle/>
        <a:p>
          <a:endParaRPr lang="en-US"/>
        </a:p>
      </dgm:t>
    </dgm:pt>
    <dgm:pt modelId="{D3D5A440-E121-43C5-A90E-045515F8F904}" type="pres">
      <dgm:prSet presAssocID="{EAA9EC38-68C6-4007-89FF-4C2DE04ACFEB}" presName="vert0" presStyleCnt="0">
        <dgm:presLayoutVars>
          <dgm:dir/>
          <dgm:animOne val="branch"/>
          <dgm:animLvl val="lvl"/>
        </dgm:presLayoutVars>
      </dgm:prSet>
      <dgm:spPr/>
    </dgm:pt>
    <dgm:pt modelId="{D5B09A88-B45B-4935-9475-C40D71A24B7E}" type="pres">
      <dgm:prSet presAssocID="{4899636A-87BE-4DDE-AD07-AA48E442C575}" presName="thickLine" presStyleLbl="alignNode1" presStyleIdx="0" presStyleCnt="7"/>
      <dgm:spPr/>
    </dgm:pt>
    <dgm:pt modelId="{A0BD7639-C91B-4AD6-ABA2-BEA453ADB1D7}" type="pres">
      <dgm:prSet presAssocID="{4899636A-87BE-4DDE-AD07-AA48E442C575}" presName="horz1" presStyleCnt="0"/>
      <dgm:spPr/>
    </dgm:pt>
    <dgm:pt modelId="{6EE220FA-5418-42B4-97E6-5A7F668E28A9}" type="pres">
      <dgm:prSet presAssocID="{4899636A-87BE-4DDE-AD07-AA48E442C575}" presName="tx1" presStyleLbl="revTx" presStyleIdx="0" presStyleCnt="7"/>
      <dgm:spPr/>
    </dgm:pt>
    <dgm:pt modelId="{6E6A2554-CDA0-4AAB-908A-D879E90C7D97}" type="pres">
      <dgm:prSet presAssocID="{4899636A-87BE-4DDE-AD07-AA48E442C575}" presName="vert1" presStyleCnt="0"/>
      <dgm:spPr/>
    </dgm:pt>
    <dgm:pt modelId="{31053465-9174-4391-B07B-5E6E867725E1}" type="pres">
      <dgm:prSet presAssocID="{5135DE7C-AD44-4286-86AE-19CE05E25325}" presName="thickLine" presStyleLbl="alignNode1" presStyleIdx="1" presStyleCnt="7"/>
      <dgm:spPr/>
    </dgm:pt>
    <dgm:pt modelId="{483222A3-5F05-42BC-B2D3-EB6CF3080CED}" type="pres">
      <dgm:prSet presAssocID="{5135DE7C-AD44-4286-86AE-19CE05E25325}" presName="horz1" presStyleCnt="0"/>
      <dgm:spPr/>
    </dgm:pt>
    <dgm:pt modelId="{7CFCEBF7-C464-43D9-8B66-305F5F4FED90}" type="pres">
      <dgm:prSet presAssocID="{5135DE7C-AD44-4286-86AE-19CE05E25325}" presName="tx1" presStyleLbl="revTx" presStyleIdx="1" presStyleCnt="7"/>
      <dgm:spPr/>
    </dgm:pt>
    <dgm:pt modelId="{4287E19A-6F41-4D41-8E96-2C2F42AC77BE}" type="pres">
      <dgm:prSet presAssocID="{5135DE7C-AD44-4286-86AE-19CE05E25325}" presName="vert1" presStyleCnt="0"/>
      <dgm:spPr/>
    </dgm:pt>
    <dgm:pt modelId="{6E6D80CA-32E9-41A4-BCEE-D0F190C78D72}" type="pres">
      <dgm:prSet presAssocID="{388104BA-61FA-4CF2-A943-4FBECA5D1D84}" presName="thickLine" presStyleLbl="alignNode1" presStyleIdx="2" presStyleCnt="7"/>
      <dgm:spPr/>
    </dgm:pt>
    <dgm:pt modelId="{2183455F-B95B-4AA4-80E6-5C99DC780015}" type="pres">
      <dgm:prSet presAssocID="{388104BA-61FA-4CF2-A943-4FBECA5D1D84}" presName="horz1" presStyleCnt="0"/>
      <dgm:spPr/>
    </dgm:pt>
    <dgm:pt modelId="{F821C27D-C76C-481A-9811-D7EE5277884D}" type="pres">
      <dgm:prSet presAssocID="{388104BA-61FA-4CF2-A943-4FBECA5D1D84}" presName="tx1" presStyleLbl="revTx" presStyleIdx="2" presStyleCnt="7"/>
      <dgm:spPr/>
    </dgm:pt>
    <dgm:pt modelId="{55A668CA-B790-4B3E-8F5F-08D385C16371}" type="pres">
      <dgm:prSet presAssocID="{388104BA-61FA-4CF2-A943-4FBECA5D1D84}" presName="vert1" presStyleCnt="0"/>
      <dgm:spPr/>
    </dgm:pt>
    <dgm:pt modelId="{57D028B8-C8C0-40B2-B083-260F38594FD1}" type="pres">
      <dgm:prSet presAssocID="{601E86D1-F990-44C6-9018-E27CBC969C74}" presName="thickLine" presStyleLbl="alignNode1" presStyleIdx="3" presStyleCnt="7"/>
      <dgm:spPr/>
    </dgm:pt>
    <dgm:pt modelId="{55A57796-2A8F-4B5C-848B-C25DD8602A53}" type="pres">
      <dgm:prSet presAssocID="{601E86D1-F990-44C6-9018-E27CBC969C74}" presName="horz1" presStyleCnt="0"/>
      <dgm:spPr/>
    </dgm:pt>
    <dgm:pt modelId="{B6C01AD1-0CE1-43C6-B35A-20EDFABC66E4}" type="pres">
      <dgm:prSet presAssocID="{601E86D1-F990-44C6-9018-E27CBC969C74}" presName="tx1" presStyleLbl="revTx" presStyleIdx="3" presStyleCnt="7"/>
      <dgm:spPr/>
    </dgm:pt>
    <dgm:pt modelId="{07C53111-1E3D-42C2-968F-C9700E5A2FC6}" type="pres">
      <dgm:prSet presAssocID="{601E86D1-F990-44C6-9018-E27CBC969C74}" presName="vert1" presStyleCnt="0"/>
      <dgm:spPr/>
    </dgm:pt>
    <dgm:pt modelId="{D0E4D7FD-F0BF-44CA-BC96-32F8A530D7D3}" type="pres">
      <dgm:prSet presAssocID="{39325FC9-F119-4062-AF01-5E2CABF7B61D}" presName="thickLine" presStyleLbl="alignNode1" presStyleIdx="4" presStyleCnt="7"/>
      <dgm:spPr/>
    </dgm:pt>
    <dgm:pt modelId="{DAC21E5D-86B9-4AEF-970C-07A3E4A4217B}" type="pres">
      <dgm:prSet presAssocID="{39325FC9-F119-4062-AF01-5E2CABF7B61D}" presName="horz1" presStyleCnt="0"/>
      <dgm:spPr/>
    </dgm:pt>
    <dgm:pt modelId="{58993DD8-6848-487F-8C06-89E093666241}" type="pres">
      <dgm:prSet presAssocID="{39325FC9-F119-4062-AF01-5E2CABF7B61D}" presName="tx1" presStyleLbl="revTx" presStyleIdx="4" presStyleCnt="7"/>
      <dgm:spPr/>
    </dgm:pt>
    <dgm:pt modelId="{585831B8-9FC7-4793-A5B3-E0DC148FBCD2}" type="pres">
      <dgm:prSet presAssocID="{39325FC9-F119-4062-AF01-5E2CABF7B61D}" presName="vert1" presStyleCnt="0"/>
      <dgm:spPr/>
    </dgm:pt>
    <dgm:pt modelId="{DAF76FB6-35E5-4DB4-8637-15C274B9D139}" type="pres">
      <dgm:prSet presAssocID="{D548536F-CACB-4879-BD16-F57CAACA5A40}" presName="thickLine" presStyleLbl="alignNode1" presStyleIdx="5" presStyleCnt="7"/>
      <dgm:spPr/>
    </dgm:pt>
    <dgm:pt modelId="{CA711ACF-2CDE-47A7-8772-7D7005345268}" type="pres">
      <dgm:prSet presAssocID="{D548536F-CACB-4879-BD16-F57CAACA5A40}" presName="horz1" presStyleCnt="0"/>
      <dgm:spPr/>
    </dgm:pt>
    <dgm:pt modelId="{9E496347-7231-40CB-A00A-43149FD3B618}" type="pres">
      <dgm:prSet presAssocID="{D548536F-CACB-4879-BD16-F57CAACA5A40}" presName="tx1" presStyleLbl="revTx" presStyleIdx="5" presStyleCnt="7"/>
      <dgm:spPr/>
    </dgm:pt>
    <dgm:pt modelId="{D57ACBAA-A611-45E5-95A0-36C087675F1A}" type="pres">
      <dgm:prSet presAssocID="{D548536F-CACB-4879-BD16-F57CAACA5A40}" presName="vert1" presStyleCnt="0"/>
      <dgm:spPr/>
    </dgm:pt>
    <dgm:pt modelId="{49EF69E5-3F7B-485C-B14F-8347AF47FAE2}" type="pres">
      <dgm:prSet presAssocID="{D16489BE-C6E7-4DE1-9EA5-3F8D28E3E60A}" presName="thickLine" presStyleLbl="alignNode1" presStyleIdx="6" presStyleCnt="7"/>
      <dgm:spPr/>
    </dgm:pt>
    <dgm:pt modelId="{E18BE070-EBA4-463A-BABF-364EB4E109CB}" type="pres">
      <dgm:prSet presAssocID="{D16489BE-C6E7-4DE1-9EA5-3F8D28E3E60A}" presName="horz1" presStyleCnt="0"/>
      <dgm:spPr/>
    </dgm:pt>
    <dgm:pt modelId="{4899E8FE-2632-4462-9425-1424C89F4960}" type="pres">
      <dgm:prSet presAssocID="{D16489BE-C6E7-4DE1-9EA5-3F8D28E3E60A}" presName="tx1" presStyleLbl="revTx" presStyleIdx="6" presStyleCnt="7"/>
      <dgm:spPr/>
    </dgm:pt>
    <dgm:pt modelId="{134C6A72-94F4-49F0-8175-44CAA77B0B00}" type="pres">
      <dgm:prSet presAssocID="{D16489BE-C6E7-4DE1-9EA5-3F8D28E3E60A}" presName="vert1" presStyleCnt="0"/>
      <dgm:spPr/>
    </dgm:pt>
  </dgm:ptLst>
  <dgm:cxnLst>
    <dgm:cxn modelId="{BB244806-0220-4A5B-868E-EC7B1560A7AB}" type="presOf" srcId="{388104BA-61FA-4CF2-A943-4FBECA5D1D84}" destId="{F821C27D-C76C-481A-9811-D7EE5277884D}" srcOrd="0" destOrd="0" presId="urn:microsoft.com/office/officeart/2008/layout/LinedList"/>
    <dgm:cxn modelId="{4DAB9427-CA6B-4BFD-8779-078F143CF5CB}" srcId="{EAA9EC38-68C6-4007-89FF-4C2DE04ACFEB}" destId="{601E86D1-F990-44C6-9018-E27CBC969C74}" srcOrd="3" destOrd="0" parTransId="{53EDC4A1-3731-42E6-A548-EED7398279F4}" sibTransId="{F51301D5-E1CE-49DB-A546-BC731158D102}"/>
    <dgm:cxn modelId="{59EC7438-3006-4277-80AC-2203E35352FC}" srcId="{EAA9EC38-68C6-4007-89FF-4C2DE04ACFEB}" destId="{39325FC9-F119-4062-AF01-5E2CABF7B61D}" srcOrd="4" destOrd="0" parTransId="{AE482C7F-6F56-4B0A-B6D2-276E0FEFE641}" sibTransId="{E691784A-9B87-4211-AC81-1353571325E4}"/>
    <dgm:cxn modelId="{6D634142-1743-4661-A423-65009DA84F97}" type="presOf" srcId="{4899636A-87BE-4DDE-AD07-AA48E442C575}" destId="{6EE220FA-5418-42B4-97E6-5A7F668E28A9}" srcOrd="0" destOrd="0" presId="urn:microsoft.com/office/officeart/2008/layout/LinedList"/>
    <dgm:cxn modelId="{D2E96E52-34C9-45C8-9BEA-21DF4F2DAE4F}" srcId="{EAA9EC38-68C6-4007-89FF-4C2DE04ACFEB}" destId="{D16489BE-C6E7-4DE1-9EA5-3F8D28E3E60A}" srcOrd="6" destOrd="0" parTransId="{8DD23159-2ACE-4F64-826F-FD42DA4658C8}" sibTransId="{8E26F2B0-0EB7-411C-BBA6-442448A5D8B7}"/>
    <dgm:cxn modelId="{80E65D55-EA9F-4431-ACE5-1ADAC30CFBD8}" type="presOf" srcId="{D548536F-CACB-4879-BD16-F57CAACA5A40}" destId="{9E496347-7231-40CB-A00A-43149FD3B618}" srcOrd="0" destOrd="0" presId="urn:microsoft.com/office/officeart/2008/layout/LinedList"/>
    <dgm:cxn modelId="{FC12C786-3701-4543-89F0-2D790658C74B}" type="presOf" srcId="{5135DE7C-AD44-4286-86AE-19CE05E25325}" destId="{7CFCEBF7-C464-43D9-8B66-305F5F4FED90}" srcOrd="0" destOrd="0" presId="urn:microsoft.com/office/officeart/2008/layout/LinedList"/>
    <dgm:cxn modelId="{B19F2B8C-C18B-4A77-B2BB-4761D6EF4DA2}" srcId="{EAA9EC38-68C6-4007-89FF-4C2DE04ACFEB}" destId="{388104BA-61FA-4CF2-A943-4FBECA5D1D84}" srcOrd="2" destOrd="0" parTransId="{7907C941-C61E-482A-8CD0-89440F04D66A}" sibTransId="{7998ED0C-0CD0-436C-A17C-B746073E0D4A}"/>
    <dgm:cxn modelId="{E5A551A1-304A-495F-A7B3-774F0A4551A2}" type="presOf" srcId="{39325FC9-F119-4062-AF01-5E2CABF7B61D}" destId="{58993DD8-6848-487F-8C06-89E093666241}" srcOrd="0" destOrd="0" presId="urn:microsoft.com/office/officeart/2008/layout/LinedList"/>
    <dgm:cxn modelId="{CDB428B7-7C08-4B62-AE3C-275FC996DBBD}" type="presOf" srcId="{EAA9EC38-68C6-4007-89FF-4C2DE04ACFEB}" destId="{D3D5A440-E121-43C5-A90E-045515F8F904}" srcOrd="0" destOrd="0" presId="urn:microsoft.com/office/officeart/2008/layout/LinedList"/>
    <dgm:cxn modelId="{874433C6-3A80-4683-8731-8F5D85FDDE5C}" type="presOf" srcId="{D16489BE-C6E7-4DE1-9EA5-3F8D28E3E60A}" destId="{4899E8FE-2632-4462-9425-1424C89F4960}" srcOrd="0" destOrd="0" presId="urn:microsoft.com/office/officeart/2008/layout/LinedList"/>
    <dgm:cxn modelId="{F9B6DCD5-D536-4AC1-A44D-6100DB443561}" type="presOf" srcId="{601E86D1-F990-44C6-9018-E27CBC969C74}" destId="{B6C01AD1-0CE1-43C6-B35A-20EDFABC66E4}" srcOrd="0" destOrd="0" presId="urn:microsoft.com/office/officeart/2008/layout/LinedList"/>
    <dgm:cxn modelId="{FCF7C6DC-3124-4694-9063-0353143C405E}" srcId="{EAA9EC38-68C6-4007-89FF-4C2DE04ACFEB}" destId="{5135DE7C-AD44-4286-86AE-19CE05E25325}" srcOrd="1" destOrd="0" parTransId="{9C1CCAE2-1616-415D-BFE5-A1C0EFC119AF}" sibTransId="{6D0BEA82-F734-4A7F-8846-555A9EEB137D}"/>
    <dgm:cxn modelId="{D27AACE0-7B31-4A5C-B2BE-779FBC84EED4}" srcId="{EAA9EC38-68C6-4007-89FF-4C2DE04ACFEB}" destId="{D548536F-CACB-4879-BD16-F57CAACA5A40}" srcOrd="5" destOrd="0" parTransId="{FAFE0C72-D1A1-4218-A1B8-CEBAAB6604EA}" sibTransId="{9A376A73-F7A8-48CE-AB18-AB4B0D128BAB}"/>
    <dgm:cxn modelId="{96B790F6-5A91-413B-BBFA-A311CF942688}" srcId="{EAA9EC38-68C6-4007-89FF-4C2DE04ACFEB}" destId="{4899636A-87BE-4DDE-AD07-AA48E442C575}" srcOrd="0" destOrd="0" parTransId="{A72621A3-EA3F-47B0-976B-0859770034A5}" sibTransId="{DFE794F6-04B4-4556-A367-F99EF00E883F}"/>
    <dgm:cxn modelId="{D6B3D84C-7842-4C3F-AC12-DD2263D83272}" type="presParOf" srcId="{D3D5A440-E121-43C5-A90E-045515F8F904}" destId="{D5B09A88-B45B-4935-9475-C40D71A24B7E}" srcOrd="0" destOrd="0" presId="urn:microsoft.com/office/officeart/2008/layout/LinedList"/>
    <dgm:cxn modelId="{07126943-FED9-478F-8B59-34DCFA01C00F}" type="presParOf" srcId="{D3D5A440-E121-43C5-A90E-045515F8F904}" destId="{A0BD7639-C91B-4AD6-ABA2-BEA453ADB1D7}" srcOrd="1" destOrd="0" presId="urn:microsoft.com/office/officeart/2008/layout/LinedList"/>
    <dgm:cxn modelId="{8BE5E354-67BC-4E1D-8010-31F9BFE580C4}" type="presParOf" srcId="{A0BD7639-C91B-4AD6-ABA2-BEA453ADB1D7}" destId="{6EE220FA-5418-42B4-97E6-5A7F668E28A9}" srcOrd="0" destOrd="0" presId="urn:microsoft.com/office/officeart/2008/layout/LinedList"/>
    <dgm:cxn modelId="{8D4E9B21-E772-4D55-A678-1ABCF37EDB5D}" type="presParOf" srcId="{A0BD7639-C91B-4AD6-ABA2-BEA453ADB1D7}" destId="{6E6A2554-CDA0-4AAB-908A-D879E90C7D97}" srcOrd="1" destOrd="0" presId="urn:microsoft.com/office/officeart/2008/layout/LinedList"/>
    <dgm:cxn modelId="{A7A629F4-7E30-4310-BF6D-2238E947885C}" type="presParOf" srcId="{D3D5A440-E121-43C5-A90E-045515F8F904}" destId="{31053465-9174-4391-B07B-5E6E867725E1}" srcOrd="2" destOrd="0" presId="urn:microsoft.com/office/officeart/2008/layout/LinedList"/>
    <dgm:cxn modelId="{1CD1DF8B-77AA-47DE-9EB9-6F6EA7C03BC4}" type="presParOf" srcId="{D3D5A440-E121-43C5-A90E-045515F8F904}" destId="{483222A3-5F05-42BC-B2D3-EB6CF3080CED}" srcOrd="3" destOrd="0" presId="urn:microsoft.com/office/officeart/2008/layout/LinedList"/>
    <dgm:cxn modelId="{53BE73AA-D420-4932-A987-1C43AABB451B}" type="presParOf" srcId="{483222A3-5F05-42BC-B2D3-EB6CF3080CED}" destId="{7CFCEBF7-C464-43D9-8B66-305F5F4FED90}" srcOrd="0" destOrd="0" presId="urn:microsoft.com/office/officeart/2008/layout/LinedList"/>
    <dgm:cxn modelId="{491E356C-16A9-44FC-AED0-76AD1798BE13}" type="presParOf" srcId="{483222A3-5F05-42BC-B2D3-EB6CF3080CED}" destId="{4287E19A-6F41-4D41-8E96-2C2F42AC77BE}" srcOrd="1" destOrd="0" presId="urn:microsoft.com/office/officeart/2008/layout/LinedList"/>
    <dgm:cxn modelId="{0C59F779-2CBC-45B0-8220-07B50638F288}" type="presParOf" srcId="{D3D5A440-E121-43C5-A90E-045515F8F904}" destId="{6E6D80CA-32E9-41A4-BCEE-D0F190C78D72}" srcOrd="4" destOrd="0" presId="urn:microsoft.com/office/officeart/2008/layout/LinedList"/>
    <dgm:cxn modelId="{CBAB9E25-F803-4F18-BC13-53394D5E0B52}" type="presParOf" srcId="{D3D5A440-E121-43C5-A90E-045515F8F904}" destId="{2183455F-B95B-4AA4-80E6-5C99DC780015}" srcOrd="5" destOrd="0" presId="urn:microsoft.com/office/officeart/2008/layout/LinedList"/>
    <dgm:cxn modelId="{15C591AF-9B1A-4796-8368-1F91EAB05E49}" type="presParOf" srcId="{2183455F-B95B-4AA4-80E6-5C99DC780015}" destId="{F821C27D-C76C-481A-9811-D7EE5277884D}" srcOrd="0" destOrd="0" presId="urn:microsoft.com/office/officeart/2008/layout/LinedList"/>
    <dgm:cxn modelId="{E64B1E8F-99E3-4C30-8D53-5479F503A170}" type="presParOf" srcId="{2183455F-B95B-4AA4-80E6-5C99DC780015}" destId="{55A668CA-B790-4B3E-8F5F-08D385C16371}" srcOrd="1" destOrd="0" presId="urn:microsoft.com/office/officeart/2008/layout/LinedList"/>
    <dgm:cxn modelId="{6D654B1D-F2BB-418B-9B4E-71DF86E16DA3}" type="presParOf" srcId="{D3D5A440-E121-43C5-A90E-045515F8F904}" destId="{57D028B8-C8C0-40B2-B083-260F38594FD1}" srcOrd="6" destOrd="0" presId="urn:microsoft.com/office/officeart/2008/layout/LinedList"/>
    <dgm:cxn modelId="{7881D844-C3B9-4E3D-A422-F1A323A085D1}" type="presParOf" srcId="{D3D5A440-E121-43C5-A90E-045515F8F904}" destId="{55A57796-2A8F-4B5C-848B-C25DD8602A53}" srcOrd="7" destOrd="0" presId="urn:microsoft.com/office/officeart/2008/layout/LinedList"/>
    <dgm:cxn modelId="{ADB24371-14F5-4B59-AE71-E6E7E8E6D8BD}" type="presParOf" srcId="{55A57796-2A8F-4B5C-848B-C25DD8602A53}" destId="{B6C01AD1-0CE1-43C6-B35A-20EDFABC66E4}" srcOrd="0" destOrd="0" presId="urn:microsoft.com/office/officeart/2008/layout/LinedList"/>
    <dgm:cxn modelId="{9EC5CBCA-A511-442F-9D08-6408BE3D09F9}" type="presParOf" srcId="{55A57796-2A8F-4B5C-848B-C25DD8602A53}" destId="{07C53111-1E3D-42C2-968F-C9700E5A2FC6}" srcOrd="1" destOrd="0" presId="urn:microsoft.com/office/officeart/2008/layout/LinedList"/>
    <dgm:cxn modelId="{7F33E29E-58AC-424C-BE9F-360DF0EC8E81}" type="presParOf" srcId="{D3D5A440-E121-43C5-A90E-045515F8F904}" destId="{D0E4D7FD-F0BF-44CA-BC96-32F8A530D7D3}" srcOrd="8" destOrd="0" presId="urn:microsoft.com/office/officeart/2008/layout/LinedList"/>
    <dgm:cxn modelId="{37425360-8BC0-4D93-8DA3-B1EB8B74A7D3}" type="presParOf" srcId="{D3D5A440-E121-43C5-A90E-045515F8F904}" destId="{DAC21E5D-86B9-4AEF-970C-07A3E4A4217B}" srcOrd="9" destOrd="0" presId="urn:microsoft.com/office/officeart/2008/layout/LinedList"/>
    <dgm:cxn modelId="{3CB9C358-BC11-4459-9B7C-ECFD8B998342}" type="presParOf" srcId="{DAC21E5D-86B9-4AEF-970C-07A3E4A4217B}" destId="{58993DD8-6848-487F-8C06-89E093666241}" srcOrd="0" destOrd="0" presId="urn:microsoft.com/office/officeart/2008/layout/LinedList"/>
    <dgm:cxn modelId="{92C89CB6-BD7B-4C18-B1CA-C9A13E61A77E}" type="presParOf" srcId="{DAC21E5D-86B9-4AEF-970C-07A3E4A4217B}" destId="{585831B8-9FC7-4793-A5B3-E0DC148FBCD2}" srcOrd="1" destOrd="0" presId="urn:microsoft.com/office/officeart/2008/layout/LinedList"/>
    <dgm:cxn modelId="{3387BB27-889B-4A99-A128-810ACDFC1C65}" type="presParOf" srcId="{D3D5A440-E121-43C5-A90E-045515F8F904}" destId="{DAF76FB6-35E5-4DB4-8637-15C274B9D139}" srcOrd="10" destOrd="0" presId="urn:microsoft.com/office/officeart/2008/layout/LinedList"/>
    <dgm:cxn modelId="{69AFFC37-D82E-4049-930E-57F4C173C58F}" type="presParOf" srcId="{D3D5A440-E121-43C5-A90E-045515F8F904}" destId="{CA711ACF-2CDE-47A7-8772-7D7005345268}" srcOrd="11" destOrd="0" presId="urn:microsoft.com/office/officeart/2008/layout/LinedList"/>
    <dgm:cxn modelId="{C89745DD-72CF-4638-9709-C8F4266264D0}" type="presParOf" srcId="{CA711ACF-2CDE-47A7-8772-7D7005345268}" destId="{9E496347-7231-40CB-A00A-43149FD3B618}" srcOrd="0" destOrd="0" presId="urn:microsoft.com/office/officeart/2008/layout/LinedList"/>
    <dgm:cxn modelId="{515D6594-4902-4EF7-B7A5-3E43853E0395}" type="presParOf" srcId="{CA711ACF-2CDE-47A7-8772-7D7005345268}" destId="{D57ACBAA-A611-45E5-95A0-36C087675F1A}" srcOrd="1" destOrd="0" presId="urn:microsoft.com/office/officeart/2008/layout/LinedList"/>
    <dgm:cxn modelId="{26875374-E518-4386-9FC2-57892F690061}" type="presParOf" srcId="{D3D5A440-E121-43C5-A90E-045515F8F904}" destId="{49EF69E5-3F7B-485C-B14F-8347AF47FAE2}" srcOrd="12" destOrd="0" presId="urn:microsoft.com/office/officeart/2008/layout/LinedList"/>
    <dgm:cxn modelId="{3CAECDE9-9F15-4EC6-9FBF-319CEE53002F}" type="presParOf" srcId="{D3D5A440-E121-43C5-A90E-045515F8F904}" destId="{E18BE070-EBA4-463A-BABF-364EB4E109CB}" srcOrd="13" destOrd="0" presId="urn:microsoft.com/office/officeart/2008/layout/LinedList"/>
    <dgm:cxn modelId="{C216CC21-11C0-47DA-8956-906F237C2514}" type="presParOf" srcId="{E18BE070-EBA4-463A-BABF-364EB4E109CB}" destId="{4899E8FE-2632-4462-9425-1424C89F4960}" srcOrd="0" destOrd="0" presId="urn:microsoft.com/office/officeart/2008/layout/LinedList"/>
    <dgm:cxn modelId="{60063AC4-0976-44D2-9FF1-0324782E04E3}" type="presParOf" srcId="{E18BE070-EBA4-463A-BABF-364EB4E109CB}" destId="{134C6A72-94F4-49F0-8175-44CAA77B0B0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752371-B9F1-46AF-B407-C59CEDDAC03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BED4967-64CF-4DFB-92A9-6AD66A155B91}">
      <dgm:prSet/>
      <dgm:spPr/>
      <dgm:t>
        <a:bodyPr/>
        <a:lstStyle/>
        <a:p>
          <a:r>
            <a:rPr lang="en-GB" dirty="0"/>
            <a:t>Programme</a:t>
          </a:r>
        </a:p>
      </dgm:t>
    </dgm:pt>
    <dgm:pt modelId="{EE021628-CDE3-4DF3-97B7-5EF52F4C0EB3}" type="parTrans" cxnId="{3FB890C6-0C5F-4816-AF96-7815E8D730F3}">
      <dgm:prSet/>
      <dgm:spPr/>
      <dgm:t>
        <a:bodyPr/>
        <a:lstStyle/>
        <a:p>
          <a:endParaRPr lang="en-US"/>
        </a:p>
      </dgm:t>
    </dgm:pt>
    <dgm:pt modelId="{0B96EFA1-FC93-4855-A9A4-519D873C5F01}" type="sibTrans" cxnId="{3FB890C6-0C5F-4816-AF96-7815E8D730F3}">
      <dgm:prSet/>
      <dgm:spPr/>
      <dgm:t>
        <a:bodyPr/>
        <a:lstStyle/>
        <a:p>
          <a:endParaRPr lang="en-US"/>
        </a:p>
      </dgm:t>
    </dgm:pt>
    <dgm:pt modelId="{B14BCFAD-4128-4C20-ADDE-C5A922E89AE6}">
      <dgm:prSet/>
      <dgm:spPr/>
      <dgm:t>
        <a:bodyPr/>
        <a:lstStyle/>
        <a:p>
          <a:r>
            <a:rPr lang="en-GB" dirty="0"/>
            <a:t>Site Logistics</a:t>
          </a:r>
        </a:p>
      </dgm:t>
    </dgm:pt>
    <dgm:pt modelId="{9860582F-F99E-4168-80D1-9CA978D7856E}" type="parTrans" cxnId="{78AE1990-4007-4AED-9FDF-D0FE70A28B37}">
      <dgm:prSet/>
      <dgm:spPr/>
      <dgm:t>
        <a:bodyPr/>
        <a:lstStyle/>
        <a:p>
          <a:endParaRPr lang="en-US"/>
        </a:p>
      </dgm:t>
    </dgm:pt>
    <dgm:pt modelId="{7444AA6B-E386-4CE7-835B-5B6B1FFE00A6}" type="sibTrans" cxnId="{78AE1990-4007-4AED-9FDF-D0FE70A28B37}">
      <dgm:prSet/>
      <dgm:spPr/>
      <dgm:t>
        <a:bodyPr/>
        <a:lstStyle/>
        <a:p>
          <a:endParaRPr lang="en-US"/>
        </a:p>
      </dgm:t>
    </dgm:pt>
    <dgm:pt modelId="{3EF058DB-A17B-4C32-A8DE-C08F85779D05}">
      <dgm:prSet/>
      <dgm:spPr/>
      <dgm:t>
        <a:bodyPr/>
        <a:lstStyle/>
        <a:p>
          <a:r>
            <a:rPr lang="en-GB" dirty="0"/>
            <a:t>Scale</a:t>
          </a:r>
        </a:p>
      </dgm:t>
    </dgm:pt>
    <dgm:pt modelId="{1D665D73-9118-4DAA-B19B-6D905B736592}" type="parTrans" cxnId="{8465FCB4-442C-4877-9E4D-FA4D22274940}">
      <dgm:prSet/>
      <dgm:spPr/>
      <dgm:t>
        <a:bodyPr/>
        <a:lstStyle/>
        <a:p>
          <a:endParaRPr lang="en-US"/>
        </a:p>
      </dgm:t>
    </dgm:pt>
    <dgm:pt modelId="{368B6269-CDFC-49FE-A095-9B4C407DB4AA}" type="sibTrans" cxnId="{8465FCB4-442C-4877-9E4D-FA4D22274940}">
      <dgm:prSet/>
      <dgm:spPr/>
      <dgm:t>
        <a:bodyPr/>
        <a:lstStyle/>
        <a:p>
          <a:endParaRPr lang="en-US"/>
        </a:p>
      </dgm:t>
    </dgm:pt>
    <dgm:pt modelId="{0346EA05-91B9-4536-AC5D-4317F455E139}">
      <dgm:prSet/>
      <dgm:spPr/>
      <dgm:t>
        <a:bodyPr/>
        <a:lstStyle/>
        <a:p>
          <a:r>
            <a:rPr lang="en-GB" dirty="0"/>
            <a:t>Speed and Complexity of overlapping elements</a:t>
          </a:r>
        </a:p>
      </dgm:t>
    </dgm:pt>
    <dgm:pt modelId="{E6328362-8101-46BE-B622-AB299017444E}" type="parTrans" cxnId="{E591A03A-F71E-4462-84B3-ABC9BF71E07E}">
      <dgm:prSet/>
      <dgm:spPr/>
      <dgm:t>
        <a:bodyPr/>
        <a:lstStyle/>
        <a:p>
          <a:endParaRPr lang="en-US"/>
        </a:p>
      </dgm:t>
    </dgm:pt>
    <dgm:pt modelId="{ABBD3B90-C28E-4CD4-A7A6-2BA8633FDAA3}" type="sibTrans" cxnId="{E591A03A-F71E-4462-84B3-ABC9BF71E07E}">
      <dgm:prSet/>
      <dgm:spPr/>
      <dgm:t>
        <a:bodyPr/>
        <a:lstStyle/>
        <a:p>
          <a:endParaRPr lang="en-US"/>
        </a:p>
      </dgm:t>
    </dgm:pt>
    <dgm:pt modelId="{DB2EF4EC-E57F-49A6-A984-D742FFA310CD}">
      <dgm:prSet/>
      <dgm:spPr/>
      <dgm:t>
        <a:bodyPr/>
        <a:lstStyle/>
        <a:p>
          <a:r>
            <a:rPr lang="en-GB" dirty="0"/>
            <a:t>Space for materials at a premium</a:t>
          </a:r>
        </a:p>
      </dgm:t>
    </dgm:pt>
    <dgm:pt modelId="{411AE93C-E11A-48B2-9DFD-1623CDD28783}" type="parTrans" cxnId="{FD049621-C6E0-4426-A1F7-6CAC225856C8}">
      <dgm:prSet/>
      <dgm:spPr/>
      <dgm:t>
        <a:bodyPr/>
        <a:lstStyle/>
        <a:p>
          <a:endParaRPr lang="en-US"/>
        </a:p>
      </dgm:t>
    </dgm:pt>
    <dgm:pt modelId="{BB629EE4-11C2-47F7-BE68-895305E8F61D}" type="sibTrans" cxnId="{FD049621-C6E0-4426-A1F7-6CAC225856C8}">
      <dgm:prSet/>
      <dgm:spPr/>
      <dgm:t>
        <a:bodyPr/>
        <a:lstStyle/>
        <a:p>
          <a:endParaRPr lang="en-US"/>
        </a:p>
      </dgm:t>
    </dgm:pt>
    <dgm:pt modelId="{826BBAAE-F725-4000-9EAF-D5CE2DCDD212}">
      <dgm:prSet/>
      <dgm:spPr/>
      <dgm:t>
        <a:bodyPr/>
        <a:lstStyle/>
        <a:p>
          <a:r>
            <a:rPr lang="en-GB" dirty="0"/>
            <a:t>994 rooms over a series of buildings and differing building types</a:t>
          </a:r>
        </a:p>
      </dgm:t>
    </dgm:pt>
    <dgm:pt modelId="{152E1ACF-19B7-4E56-B52B-C089CA163356}" type="parTrans" cxnId="{C49A1352-0762-47CA-B1FF-A599C0EA5CEF}">
      <dgm:prSet/>
      <dgm:spPr/>
      <dgm:t>
        <a:bodyPr/>
        <a:lstStyle/>
        <a:p>
          <a:endParaRPr lang="en-US"/>
        </a:p>
      </dgm:t>
    </dgm:pt>
    <dgm:pt modelId="{D94C3286-66DF-4CA7-A3A9-1E675E4F78DD}" type="sibTrans" cxnId="{C49A1352-0762-47CA-B1FF-A599C0EA5CEF}">
      <dgm:prSet/>
      <dgm:spPr/>
      <dgm:t>
        <a:bodyPr/>
        <a:lstStyle/>
        <a:p>
          <a:endParaRPr lang="en-US"/>
        </a:p>
      </dgm:t>
    </dgm:pt>
    <dgm:pt modelId="{C03529C9-C595-46EB-B4FC-6E76390DDA52}" type="pres">
      <dgm:prSet presAssocID="{D9752371-B9F1-46AF-B407-C59CEDDAC03D}" presName="Name0" presStyleCnt="0">
        <dgm:presLayoutVars>
          <dgm:dir/>
          <dgm:animLvl val="lvl"/>
          <dgm:resizeHandles val="exact"/>
        </dgm:presLayoutVars>
      </dgm:prSet>
      <dgm:spPr/>
    </dgm:pt>
    <dgm:pt modelId="{77426983-F6CC-4ED8-8018-6517CA756A03}" type="pres">
      <dgm:prSet presAssocID="{9BED4967-64CF-4DFB-92A9-6AD66A155B91}" presName="composite" presStyleCnt="0"/>
      <dgm:spPr/>
    </dgm:pt>
    <dgm:pt modelId="{46517C90-56B7-4C2A-94F5-47D1BF8FEE63}" type="pres">
      <dgm:prSet presAssocID="{9BED4967-64CF-4DFB-92A9-6AD66A155B91}" presName="parTx" presStyleLbl="alignNode1" presStyleIdx="0" presStyleCnt="3">
        <dgm:presLayoutVars>
          <dgm:chMax val="0"/>
          <dgm:chPref val="0"/>
          <dgm:bulletEnabled val="1"/>
        </dgm:presLayoutVars>
      </dgm:prSet>
      <dgm:spPr/>
    </dgm:pt>
    <dgm:pt modelId="{5DDA3EF6-62E9-45AF-89A8-91354E1F621A}" type="pres">
      <dgm:prSet presAssocID="{9BED4967-64CF-4DFB-92A9-6AD66A155B91}" presName="desTx" presStyleLbl="alignAccFollowNode1" presStyleIdx="0" presStyleCnt="3">
        <dgm:presLayoutVars>
          <dgm:bulletEnabled val="1"/>
        </dgm:presLayoutVars>
      </dgm:prSet>
      <dgm:spPr/>
    </dgm:pt>
    <dgm:pt modelId="{6C9B855F-7A17-4876-AC45-6F4B878AFD14}" type="pres">
      <dgm:prSet presAssocID="{0B96EFA1-FC93-4855-A9A4-519D873C5F01}" presName="space" presStyleCnt="0"/>
      <dgm:spPr/>
    </dgm:pt>
    <dgm:pt modelId="{261B9B86-F6E6-4164-9F1B-3BA6392F15D3}" type="pres">
      <dgm:prSet presAssocID="{B14BCFAD-4128-4C20-ADDE-C5A922E89AE6}" presName="composite" presStyleCnt="0"/>
      <dgm:spPr/>
    </dgm:pt>
    <dgm:pt modelId="{78C96CEC-BBA2-4CA0-8E40-0BCF43D22369}" type="pres">
      <dgm:prSet presAssocID="{B14BCFAD-4128-4C20-ADDE-C5A922E89AE6}" presName="parTx" presStyleLbl="alignNode1" presStyleIdx="1" presStyleCnt="3">
        <dgm:presLayoutVars>
          <dgm:chMax val="0"/>
          <dgm:chPref val="0"/>
          <dgm:bulletEnabled val="1"/>
        </dgm:presLayoutVars>
      </dgm:prSet>
      <dgm:spPr/>
    </dgm:pt>
    <dgm:pt modelId="{25DDA60B-4046-42F5-B39B-92D24C08A6D2}" type="pres">
      <dgm:prSet presAssocID="{B14BCFAD-4128-4C20-ADDE-C5A922E89AE6}" presName="desTx" presStyleLbl="alignAccFollowNode1" presStyleIdx="1" presStyleCnt="3">
        <dgm:presLayoutVars>
          <dgm:bulletEnabled val="1"/>
        </dgm:presLayoutVars>
      </dgm:prSet>
      <dgm:spPr/>
    </dgm:pt>
    <dgm:pt modelId="{DD67D3BA-89F5-42C3-A6EB-03CEE4B321BA}" type="pres">
      <dgm:prSet presAssocID="{7444AA6B-E386-4CE7-835B-5B6B1FFE00A6}" presName="space" presStyleCnt="0"/>
      <dgm:spPr/>
    </dgm:pt>
    <dgm:pt modelId="{BAFCD4BD-52ED-4B68-8FCB-11A4EB4577D6}" type="pres">
      <dgm:prSet presAssocID="{3EF058DB-A17B-4C32-A8DE-C08F85779D05}" presName="composite" presStyleCnt="0"/>
      <dgm:spPr/>
    </dgm:pt>
    <dgm:pt modelId="{B6FF2055-8EB6-40F4-9323-6E0EE239E585}" type="pres">
      <dgm:prSet presAssocID="{3EF058DB-A17B-4C32-A8DE-C08F85779D05}" presName="parTx" presStyleLbl="alignNode1" presStyleIdx="2" presStyleCnt="3">
        <dgm:presLayoutVars>
          <dgm:chMax val="0"/>
          <dgm:chPref val="0"/>
          <dgm:bulletEnabled val="1"/>
        </dgm:presLayoutVars>
      </dgm:prSet>
      <dgm:spPr/>
    </dgm:pt>
    <dgm:pt modelId="{B3C40159-DB64-48DF-83B1-4C2268029E62}" type="pres">
      <dgm:prSet presAssocID="{3EF058DB-A17B-4C32-A8DE-C08F85779D05}" presName="desTx" presStyleLbl="alignAccFollowNode1" presStyleIdx="2" presStyleCnt="3">
        <dgm:presLayoutVars>
          <dgm:bulletEnabled val="1"/>
        </dgm:presLayoutVars>
      </dgm:prSet>
      <dgm:spPr/>
    </dgm:pt>
  </dgm:ptLst>
  <dgm:cxnLst>
    <dgm:cxn modelId="{FD049621-C6E0-4426-A1F7-6CAC225856C8}" srcId="{B14BCFAD-4128-4C20-ADDE-C5A922E89AE6}" destId="{DB2EF4EC-E57F-49A6-A984-D742FFA310CD}" srcOrd="0" destOrd="0" parTransId="{411AE93C-E11A-48B2-9DFD-1623CDD28783}" sibTransId="{BB629EE4-11C2-47F7-BE68-895305E8F61D}"/>
    <dgm:cxn modelId="{E591A03A-F71E-4462-84B3-ABC9BF71E07E}" srcId="{9BED4967-64CF-4DFB-92A9-6AD66A155B91}" destId="{0346EA05-91B9-4536-AC5D-4317F455E139}" srcOrd="0" destOrd="0" parTransId="{E6328362-8101-46BE-B622-AB299017444E}" sibTransId="{ABBD3B90-C28E-4CD4-A7A6-2BA8633FDAA3}"/>
    <dgm:cxn modelId="{30CA3C4F-692C-4507-B15F-C5E80E8B234E}" type="presOf" srcId="{826BBAAE-F725-4000-9EAF-D5CE2DCDD212}" destId="{B3C40159-DB64-48DF-83B1-4C2268029E62}" srcOrd="0" destOrd="0" presId="urn:microsoft.com/office/officeart/2005/8/layout/hList1"/>
    <dgm:cxn modelId="{C49A1352-0762-47CA-B1FF-A599C0EA5CEF}" srcId="{3EF058DB-A17B-4C32-A8DE-C08F85779D05}" destId="{826BBAAE-F725-4000-9EAF-D5CE2DCDD212}" srcOrd="0" destOrd="0" parTransId="{152E1ACF-19B7-4E56-B52B-C089CA163356}" sibTransId="{D94C3286-66DF-4CA7-A3A9-1E675E4F78DD}"/>
    <dgm:cxn modelId="{D861D786-1326-49B5-927A-0169B1C85AE7}" type="presOf" srcId="{0346EA05-91B9-4536-AC5D-4317F455E139}" destId="{5DDA3EF6-62E9-45AF-89A8-91354E1F621A}" srcOrd="0" destOrd="0" presId="urn:microsoft.com/office/officeart/2005/8/layout/hList1"/>
    <dgm:cxn modelId="{0EA01188-A618-4F04-A13F-1F10A69B31EB}" type="presOf" srcId="{9BED4967-64CF-4DFB-92A9-6AD66A155B91}" destId="{46517C90-56B7-4C2A-94F5-47D1BF8FEE63}" srcOrd="0" destOrd="0" presId="urn:microsoft.com/office/officeart/2005/8/layout/hList1"/>
    <dgm:cxn modelId="{78AE1990-4007-4AED-9FDF-D0FE70A28B37}" srcId="{D9752371-B9F1-46AF-B407-C59CEDDAC03D}" destId="{B14BCFAD-4128-4C20-ADDE-C5A922E89AE6}" srcOrd="1" destOrd="0" parTransId="{9860582F-F99E-4168-80D1-9CA978D7856E}" sibTransId="{7444AA6B-E386-4CE7-835B-5B6B1FFE00A6}"/>
    <dgm:cxn modelId="{A9A460A0-EF60-41F4-8812-FA08394F1434}" type="presOf" srcId="{D9752371-B9F1-46AF-B407-C59CEDDAC03D}" destId="{C03529C9-C595-46EB-B4FC-6E76390DDA52}" srcOrd="0" destOrd="0" presId="urn:microsoft.com/office/officeart/2005/8/layout/hList1"/>
    <dgm:cxn modelId="{8465FCB4-442C-4877-9E4D-FA4D22274940}" srcId="{D9752371-B9F1-46AF-B407-C59CEDDAC03D}" destId="{3EF058DB-A17B-4C32-A8DE-C08F85779D05}" srcOrd="2" destOrd="0" parTransId="{1D665D73-9118-4DAA-B19B-6D905B736592}" sibTransId="{368B6269-CDFC-49FE-A095-9B4C407DB4AA}"/>
    <dgm:cxn modelId="{D39F43B6-628D-4CC8-88F8-03B2CF3DC8FF}" type="presOf" srcId="{3EF058DB-A17B-4C32-A8DE-C08F85779D05}" destId="{B6FF2055-8EB6-40F4-9323-6E0EE239E585}" srcOrd="0" destOrd="0" presId="urn:microsoft.com/office/officeart/2005/8/layout/hList1"/>
    <dgm:cxn modelId="{AC6E11BD-985A-4137-A643-9041D8535C94}" type="presOf" srcId="{DB2EF4EC-E57F-49A6-A984-D742FFA310CD}" destId="{25DDA60B-4046-42F5-B39B-92D24C08A6D2}" srcOrd="0" destOrd="0" presId="urn:microsoft.com/office/officeart/2005/8/layout/hList1"/>
    <dgm:cxn modelId="{3FB890C6-0C5F-4816-AF96-7815E8D730F3}" srcId="{D9752371-B9F1-46AF-B407-C59CEDDAC03D}" destId="{9BED4967-64CF-4DFB-92A9-6AD66A155B91}" srcOrd="0" destOrd="0" parTransId="{EE021628-CDE3-4DF3-97B7-5EF52F4C0EB3}" sibTransId="{0B96EFA1-FC93-4855-A9A4-519D873C5F01}"/>
    <dgm:cxn modelId="{E63D20E6-6D61-4047-83E3-7F06C350B3AB}" type="presOf" srcId="{B14BCFAD-4128-4C20-ADDE-C5A922E89AE6}" destId="{78C96CEC-BBA2-4CA0-8E40-0BCF43D22369}" srcOrd="0" destOrd="0" presId="urn:microsoft.com/office/officeart/2005/8/layout/hList1"/>
    <dgm:cxn modelId="{98B4EEE4-8D44-46F3-A412-69A920E563E9}" type="presParOf" srcId="{C03529C9-C595-46EB-B4FC-6E76390DDA52}" destId="{77426983-F6CC-4ED8-8018-6517CA756A03}" srcOrd="0" destOrd="0" presId="urn:microsoft.com/office/officeart/2005/8/layout/hList1"/>
    <dgm:cxn modelId="{29FBB7F7-5A2B-4BEA-BE35-55D3EE755B52}" type="presParOf" srcId="{77426983-F6CC-4ED8-8018-6517CA756A03}" destId="{46517C90-56B7-4C2A-94F5-47D1BF8FEE63}" srcOrd="0" destOrd="0" presId="urn:microsoft.com/office/officeart/2005/8/layout/hList1"/>
    <dgm:cxn modelId="{0846145B-573E-41AB-B180-FD8E761997EA}" type="presParOf" srcId="{77426983-F6CC-4ED8-8018-6517CA756A03}" destId="{5DDA3EF6-62E9-45AF-89A8-91354E1F621A}" srcOrd="1" destOrd="0" presId="urn:microsoft.com/office/officeart/2005/8/layout/hList1"/>
    <dgm:cxn modelId="{2183B564-8109-40C3-94E1-943EA1D1141A}" type="presParOf" srcId="{C03529C9-C595-46EB-B4FC-6E76390DDA52}" destId="{6C9B855F-7A17-4876-AC45-6F4B878AFD14}" srcOrd="1" destOrd="0" presId="urn:microsoft.com/office/officeart/2005/8/layout/hList1"/>
    <dgm:cxn modelId="{93DBDD71-47C0-4CA0-9451-D625CFA8FFC8}" type="presParOf" srcId="{C03529C9-C595-46EB-B4FC-6E76390DDA52}" destId="{261B9B86-F6E6-4164-9F1B-3BA6392F15D3}" srcOrd="2" destOrd="0" presId="urn:microsoft.com/office/officeart/2005/8/layout/hList1"/>
    <dgm:cxn modelId="{A487877D-FD0F-4B3F-A84E-F521A2A3833C}" type="presParOf" srcId="{261B9B86-F6E6-4164-9F1B-3BA6392F15D3}" destId="{78C96CEC-BBA2-4CA0-8E40-0BCF43D22369}" srcOrd="0" destOrd="0" presId="urn:microsoft.com/office/officeart/2005/8/layout/hList1"/>
    <dgm:cxn modelId="{AF58623D-239A-4C12-BBFB-90FA51EF4F5D}" type="presParOf" srcId="{261B9B86-F6E6-4164-9F1B-3BA6392F15D3}" destId="{25DDA60B-4046-42F5-B39B-92D24C08A6D2}" srcOrd="1" destOrd="0" presId="urn:microsoft.com/office/officeart/2005/8/layout/hList1"/>
    <dgm:cxn modelId="{2E2BFA45-9A77-41DD-A43E-6BE53F642289}" type="presParOf" srcId="{C03529C9-C595-46EB-B4FC-6E76390DDA52}" destId="{DD67D3BA-89F5-42C3-A6EB-03CEE4B321BA}" srcOrd="3" destOrd="0" presId="urn:microsoft.com/office/officeart/2005/8/layout/hList1"/>
    <dgm:cxn modelId="{929FC354-0662-4224-ACAB-3B144DAB87C1}" type="presParOf" srcId="{C03529C9-C595-46EB-B4FC-6E76390DDA52}" destId="{BAFCD4BD-52ED-4B68-8FCB-11A4EB4577D6}" srcOrd="4" destOrd="0" presId="urn:microsoft.com/office/officeart/2005/8/layout/hList1"/>
    <dgm:cxn modelId="{F0AAD833-CC93-46BF-A222-AA577AE86FCE}" type="presParOf" srcId="{BAFCD4BD-52ED-4B68-8FCB-11A4EB4577D6}" destId="{B6FF2055-8EB6-40F4-9323-6E0EE239E585}" srcOrd="0" destOrd="0" presId="urn:microsoft.com/office/officeart/2005/8/layout/hList1"/>
    <dgm:cxn modelId="{EABE650E-C5ED-4F2A-B505-A77E34221A0A}" type="presParOf" srcId="{BAFCD4BD-52ED-4B68-8FCB-11A4EB4577D6}" destId="{B3C40159-DB64-48DF-83B1-4C2268029E6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2A05B8-3D37-4E71-8424-4CF99B0EBA85}"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US"/>
        </a:p>
      </dgm:t>
    </dgm:pt>
    <dgm:pt modelId="{C8A15DE8-3EC1-4AA2-898B-2D7886686159}">
      <dgm:prSet/>
      <dgm:spPr/>
      <dgm:t>
        <a:bodyPr/>
        <a:lstStyle/>
        <a:p>
          <a:r>
            <a:rPr lang="en-GB"/>
            <a:t>BIM Level 2 allowed for a virtual build first, meaning problems could be ironed out prior to actual construction</a:t>
          </a:r>
        </a:p>
      </dgm:t>
    </dgm:pt>
    <dgm:pt modelId="{1B1E40CF-E1E0-4B69-8709-7C377BE37190}" type="parTrans" cxnId="{2BC578E8-F510-4AE4-A86E-26A16B36812B}">
      <dgm:prSet/>
      <dgm:spPr/>
      <dgm:t>
        <a:bodyPr/>
        <a:lstStyle/>
        <a:p>
          <a:endParaRPr lang="en-US"/>
        </a:p>
      </dgm:t>
    </dgm:pt>
    <dgm:pt modelId="{FB3C6BC7-7D02-4AF9-A0D5-895FA153ABEB}" type="sibTrans" cxnId="{2BC578E8-F510-4AE4-A86E-26A16B36812B}">
      <dgm:prSet/>
      <dgm:spPr/>
      <dgm:t>
        <a:bodyPr/>
        <a:lstStyle/>
        <a:p>
          <a:endParaRPr lang="en-US"/>
        </a:p>
      </dgm:t>
    </dgm:pt>
    <dgm:pt modelId="{5422D645-D481-4459-B734-D0D72F31B3A2}">
      <dgm:prSet/>
      <dgm:spPr/>
      <dgm:t>
        <a:bodyPr/>
        <a:lstStyle/>
        <a:p>
          <a:r>
            <a:rPr lang="en-GB"/>
            <a:t>Clash detection with trades, most importantly MEP</a:t>
          </a:r>
        </a:p>
      </dgm:t>
    </dgm:pt>
    <dgm:pt modelId="{0342824C-BBB0-4DF5-9100-E20A0AE79EF5}" type="parTrans" cxnId="{AB26AA8B-A71C-4044-9490-98602D1B880E}">
      <dgm:prSet/>
      <dgm:spPr/>
      <dgm:t>
        <a:bodyPr/>
        <a:lstStyle/>
        <a:p>
          <a:endParaRPr lang="en-US"/>
        </a:p>
      </dgm:t>
    </dgm:pt>
    <dgm:pt modelId="{E6A9DB40-55AE-4D15-A112-4F07D66A726E}" type="sibTrans" cxnId="{AB26AA8B-A71C-4044-9490-98602D1B880E}">
      <dgm:prSet/>
      <dgm:spPr/>
      <dgm:t>
        <a:bodyPr/>
        <a:lstStyle/>
        <a:p>
          <a:endParaRPr lang="en-US"/>
        </a:p>
      </dgm:t>
    </dgm:pt>
    <dgm:pt modelId="{3FEF89F5-51D8-436C-8D36-35D3C2795A9F}">
      <dgm:prSet/>
      <dgm:spPr/>
      <dgm:t>
        <a:bodyPr/>
        <a:lstStyle/>
        <a:p>
          <a:r>
            <a:rPr lang="en-GB"/>
            <a:t>The use of this technology provides certainty in a digital age </a:t>
          </a:r>
        </a:p>
      </dgm:t>
    </dgm:pt>
    <dgm:pt modelId="{A2F14E17-ECBA-42CF-97AD-5379C79C06ED}" type="parTrans" cxnId="{073B4A42-FFA7-4224-A23A-01028FF950C1}">
      <dgm:prSet/>
      <dgm:spPr/>
      <dgm:t>
        <a:bodyPr/>
        <a:lstStyle/>
        <a:p>
          <a:endParaRPr lang="en-US"/>
        </a:p>
      </dgm:t>
    </dgm:pt>
    <dgm:pt modelId="{8046F4BB-E7AD-49C5-B107-6781785C8FF6}" type="sibTrans" cxnId="{073B4A42-FFA7-4224-A23A-01028FF950C1}">
      <dgm:prSet/>
      <dgm:spPr/>
      <dgm:t>
        <a:bodyPr/>
        <a:lstStyle/>
        <a:p>
          <a:endParaRPr lang="en-US"/>
        </a:p>
      </dgm:t>
    </dgm:pt>
    <dgm:pt modelId="{1C95B17D-024E-4547-A161-FCBC5DA7D0E2}" type="pres">
      <dgm:prSet presAssocID="{BC2A05B8-3D37-4E71-8424-4CF99B0EBA85}" presName="compositeShape" presStyleCnt="0">
        <dgm:presLayoutVars>
          <dgm:chMax val="7"/>
          <dgm:dir/>
          <dgm:resizeHandles val="exact"/>
        </dgm:presLayoutVars>
      </dgm:prSet>
      <dgm:spPr/>
    </dgm:pt>
    <dgm:pt modelId="{6B76F290-522E-4649-A3A1-F3B4A159ECBF}" type="pres">
      <dgm:prSet presAssocID="{C8A15DE8-3EC1-4AA2-898B-2D7886686159}" presName="circ1" presStyleLbl="vennNode1" presStyleIdx="0" presStyleCnt="3"/>
      <dgm:spPr/>
    </dgm:pt>
    <dgm:pt modelId="{7405AC22-1574-4F4F-9024-9A5749888F8D}" type="pres">
      <dgm:prSet presAssocID="{C8A15DE8-3EC1-4AA2-898B-2D7886686159}" presName="circ1Tx" presStyleLbl="revTx" presStyleIdx="0" presStyleCnt="0">
        <dgm:presLayoutVars>
          <dgm:chMax val="0"/>
          <dgm:chPref val="0"/>
          <dgm:bulletEnabled val="1"/>
        </dgm:presLayoutVars>
      </dgm:prSet>
      <dgm:spPr/>
    </dgm:pt>
    <dgm:pt modelId="{850B0B1C-52D6-47AD-8434-E2EA42331BAC}" type="pres">
      <dgm:prSet presAssocID="{5422D645-D481-4459-B734-D0D72F31B3A2}" presName="circ2" presStyleLbl="vennNode1" presStyleIdx="1" presStyleCnt="3"/>
      <dgm:spPr/>
    </dgm:pt>
    <dgm:pt modelId="{FFEA324A-3B79-489D-8386-9C145470ADB0}" type="pres">
      <dgm:prSet presAssocID="{5422D645-D481-4459-B734-D0D72F31B3A2}" presName="circ2Tx" presStyleLbl="revTx" presStyleIdx="0" presStyleCnt="0">
        <dgm:presLayoutVars>
          <dgm:chMax val="0"/>
          <dgm:chPref val="0"/>
          <dgm:bulletEnabled val="1"/>
        </dgm:presLayoutVars>
      </dgm:prSet>
      <dgm:spPr/>
    </dgm:pt>
    <dgm:pt modelId="{49074DF6-FB93-4D4A-9A6F-EA86BEA2A915}" type="pres">
      <dgm:prSet presAssocID="{3FEF89F5-51D8-436C-8D36-35D3C2795A9F}" presName="circ3" presStyleLbl="vennNode1" presStyleIdx="2" presStyleCnt="3"/>
      <dgm:spPr/>
    </dgm:pt>
    <dgm:pt modelId="{2B4CC0BD-8F31-4AEE-A8D6-B68858BC843B}" type="pres">
      <dgm:prSet presAssocID="{3FEF89F5-51D8-436C-8D36-35D3C2795A9F}" presName="circ3Tx" presStyleLbl="revTx" presStyleIdx="0" presStyleCnt="0">
        <dgm:presLayoutVars>
          <dgm:chMax val="0"/>
          <dgm:chPref val="0"/>
          <dgm:bulletEnabled val="1"/>
        </dgm:presLayoutVars>
      </dgm:prSet>
      <dgm:spPr/>
    </dgm:pt>
  </dgm:ptLst>
  <dgm:cxnLst>
    <dgm:cxn modelId="{073B4A42-FFA7-4224-A23A-01028FF950C1}" srcId="{BC2A05B8-3D37-4E71-8424-4CF99B0EBA85}" destId="{3FEF89F5-51D8-436C-8D36-35D3C2795A9F}" srcOrd="2" destOrd="0" parTransId="{A2F14E17-ECBA-42CF-97AD-5379C79C06ED}" sibTransId="{8046F4BB-E7AD-49C5-B107-6781785C8FF6}"/>
    <dgm:cxn modelId="{13650C68-8B68-40CD-8EE1-EDD64B492149}" type="presOf" srcId="{3FEF89F5-51D8-436C-8D36-35D3C2795A9F}" destId="{2B4CC0BD-8F31-4AEE-A8D6-B68858BC843B}" srcOrd="1" destOrd="0" presId="urn:microsoft.com/office/officeart/2005/8/layout/venn1"/>
    <dgm:cxn modelId="{5ADF0283-4912-40A3-B604-5D00FD49FA66}" type="presOf" srcId="{3FEF89F5-51D8-436C-8D36-35D3C2795A9F}" destId="{49074DF6-FB93-4D4A-9A6F-EA86BEA2A915}" srcOrd="0" destOrd="0" presId="urn:microsoft.com/office/officeart/2005/8/layout/venn1"/>
    <dgm:cxn modelId="{AB26AA8B-A71C-4044-9490-98602D1B880E}" srcId="{BC2A05B8-3D37-4E71-8424-4CF99B0EBA85}" destId="{5422D645-D481-4459-B734-D0D72F31B3A2}" srcOrd="1" destOrd="0" parTransId="{0342824C-BBB0-4DF5-9100-E20A0AE79EF5}" sibTransId="{E6A9DB40-55AE-4D15-A112-4F07D66A726E}"/>
    <dgm:cxn modelId="{338CC496-B9AC-4B7F-825A-5C1B941F31F5}" type="presOf" srcId="{BC2A05B8-3D37-4E71-8424-4CF99B0EBA85}" destId="{1C95B17D-024E-4547-A161-FCBC5DA7D0E2}" srcOrd="0" destOrd="0" presId="urn:microsoft.com/office/officeart/2005/8/layout/venn1"/>
    <dgm:cxn modelId="{E997D5C3-352A-4C01-8861-7B6252B3A98F}" type="presOf" srcId="{C8A15DE8-3EC1-4AA2-898B-2D7886686159}" destId="{6B76F290-522E-4649-A3A1-F3B4A159ECBF}" srcOrd="0" destOrd="0" presId="urn:microsoft.com/office/officeart/2005/8/layout/venn1"/>
    <dgm:cxn modelId="{16E4FFD4-2DF4-41E7-B786-5E59F3B3637B}" type="presOf" srcId="{5422D645-D481-4459-B734-D0D72F31B3A2}" destId="{FFEA324A-3B79-489D-8386-9C145470ADB0}" srcOrd="1" destOrd="0" presId="urn:microsoft.com/office/officeart/2005/8/layout/venn1"/>
    <dgm:cxn modelId="{8902E8DA-F52B-463F-B582-BA1CE10FADBB}" type="presOf" srcId="{5422D645-D481-4459-B734-D0D72F31B3A2}" destId="{850B0B1C-52D6-47AD-8434-E2EA42331BAC}" srcOrd="0" destOrd="0" presId="urn:microsoft.com/office/officeart/2005/8/layout/venn1"/>
    <dgm:cxn modelId="{2BC578E8-F510-4AE4-A86E-26A16B36812B}" srcId="{BC2A05B8-3D37-4E71-8424-4CF99B0EBA85}" destId="{C8A15DE8-3EC1-4AA2-898B-2D7886686159}" srcOrd="0" destOrd="0" parTransId="{1B1E40CF-E1E0-4B69-8709-7C377BE37190}" sibTransId="{FB3C6BC7-7D02-4AF9-A0D5-895FA153ABEB}"/>
    <dgm:cxn modelId="{47A851F3-796A-4CD1-8AD0-BE51AF46150B}" type="presOf" srcId="{C8A15DE8-3EC1-4AA2-898B-2D7886686159}" destId="{7405AC22-1574-4F4F-9024-9A5749888F8D}" srcOrd="1" destOrd="0" presId="urn:microsoft.com/office/officeart/2005/8/layout/venn1"/>
    <dgm:cxn modelId="{C7BDF6A9-360B-4FC8-9622-C668973C5445}" type="presParOf" srcId="{1C95B17D-024E-4547-A161-FCBC5DA7D0E2}" destId="{6B76F290-522E-4649-A3A1-F3B4A159ECBF}" srcOrd="0" destOrd="0" presId="urn:microsoft.com/office/officeart/2005/8/layout/venn1"/>
    <dgm:cxn modelId="{C2843843-A570-4626-A6D9-58399D282CDD}" type="presParOf" srcId="{1C95B17D-024E-4547-A161-FCBC5DA7D0E2}" destId="{7405AC22-1574-4F4F-9024-9A5749888F8D}" srcOrd="1" destOrd="0" presId="urn:microsoft.com/office/officeart/2005/8/layout/venn1"/>
    <dgm:cxn modelId="{9B33B5D4-0E24-422C-B7AA-5CE835D59096}" type="presParOf" srcId="{1C95B17D-024E-4547-A161-FCBC5DA7D0E2}" destId="{850B0B1C-52D6-47AD-8434-E2EA42331BAC}" srcOrd="2" destOrd="0" presId="urn:microsoft.com/office/officeart/2005/8/layout/venn1"/>
    <dgm:cxn modelId="{1D64DD49-40F7-4B19-842C-B4E02E9F69AA}" type="presParOf" srcId="{1C95B17D-024E-4547-A161-FCBC5DA7D0E2}" destId="{FFEA324A-3B79-489D-8386-9C145470ADB0}" srcOrd="3" destOrd="0" presId="urn:microsoft.com/office/officeart/2005/8/layout/venn1"/>
    <dgm:cxn modelId="{70DD8E46-E30F-4D9A-BDC4-BBF39F974C4E}" type="presParOf" srcId="{1C95B17D-024E-4547-A161-FCBC5DA7D0E2}" destId="{49074DF6-FB93-4D4A-9A6F-EA86BEA2A915}" srcOrd="4" destOrd="0" presId="urn:microsoft.com/office/officeart/2005/8/layout/venn1"/>
    <dgm:cxn modelId="{77C079A6-3556-4D35-8717-F8F6F4F9295C}" type="presParOf" srcId="{1C95B17D-024E-4547-A161-FCBC5DA7D0E2}" destId="{2B4CC0BD-8F31-4AEE-A8D6-B68858BC843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ED098A-E8F1-4D7A-A28A-4B064EEFF5F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3B81D5A-693D-4443-ABBD-7DC8A2F4D394}">
      <dgm:prSet/>
      <dgm:spPr/>
      <dgm:t>
        <a:bodyPr/>
        <a:lstStyle/>
        <a:p>
          <a:r>
            <a:rPr lang="en-GB" dirty="0"/>
            <a:t>Prefabricated Panels</a:t>
          </a:r>
        </a:p>
      </dgm:t>
    </dgm:pt>
    <dgm:pt modelId="{388555DB-A567-401A-8C7E-406A05D24039}" type="parTrans" cxnId="{21B70C83-55A0-4A6E-B572-3D8D59435193}">
      <dgm:prSet/>
      <dgm:spPr/>
      <dgm:t>
        <a:bodyPr/>
        <a:lstStyle/>
        <a:p>
          <a:endParaRPr lang="en-US"/>
        </a:p>
      </dgm:t>
    </dgm:pt>
    <dgm:pt modelId="{3F990C60-4A05-4C54-A512-DF8A6B652FC5}" type="sibTrans" cxnId="{21B70C83-55A0-4A6E-B572-3D8D59435193}">
      <dgm:prSet/>
      <dgm:spPr/>
      <dgm:t>
        <a:bodyPr/>
        <a:lstStyle/>
        <a:p>
          <a:endParaRPr lang="en-US"/>
        </a:p>
      </dgm:t>
    </dgm:pt>
    <dgm:pt modelId="{43F5603C-54DD-490F-8556-35BEA2F0F199}">
      <dgm:prSet/>
      <dgm:spPr/>
      <dgm:t>
        <a:bodyPr/>
        <a:lstStyle/>
        <a:p>
          <a:r>
            <a:rPr lang="en-GB" dirty="0"/>
            <a:t>A Lightweight Structure</a:t>
          </a:r>
        </a:p>
      </dgm:t>
    </dgm:pt>
    <dgm:pt modelId="{723F4490-DF51-4E7D-B33D-CF7C208DDCC8}" type="parTrans" cxnId="{4744413A-83A2-4D2D-8453-43567500F2FB}">
      <dgm:prSet/>
      <dgm:spPr/>
      <dgm:t>
        <a:bodyPr/>
        <a:lstStyle/>
        <a:p>
          <a:endParaRPr lang="en-US"/>
        </a:p>
      </dgm:t>
    </dgm:pt>
    <dgm:pt modelId="{9C376E5D-1E38-49AD-8E53-63A35B0131F0}" type="sibTrans" cxnId="{4744413A-83A2-4D2D-8453-43567500F2FB}">
      <dgm:prSet/>
      <dgm:spPr/>
      <dgm:t>
        <a:bodyPr/>
        <a:lstStyle/>
        <a:p>
          <a:endParaRPr lang="en-US"/>
        </a:p>
      </dgm:t>
    </dgm:pt>
    <dgm:pt modelId="{87A136A6-8829-4A6E-B207-B377586D0F88}">
      <dgm:prSet/>
      <dgm:spPr/>
      <dgm:t>
        <a:bodyPr/>
        <a:lstStyle/>
        <a:p>
          <a:r>
            <a:rPr lang="en-GB" dirty="0"/>
            <a:t>Less Work in the Ground</a:t>
          </a:r>
        </a:p>
      </dgm:t>
    </dgm:pt>
    <dgm:pt modelId="{22750617-F370-463A-A88A-18177D8AB9F6}" type="parTrans" cxnId="{ACA47723-DE81-43D3-85AA-218D48D3868A}">
      <dgm:prSet/>
      <dgm:spPr/>
      <dgm:t>
        <a:bodyPr/>
        <a:lstStyle/>
        <a:p>
          <a:endParaRPr lang="en-US"/>
        </a:p>
      </dgm:t>
    </dgm:pt>
    <dgm:pt modelId="{55ADA6C0-AFC9-4C49-A47D-55FBAB553572}" type="sibTrans" cxnId="{ACA47723-DE81-43D3-85AA-218D48D3868A}">
      <dgm:prSet/>
      <dgm:spPr/>
      <dgm:t>
        <a:bodyPr/>
        <a:lstStyle/>
        <a:p>
          <a:endParaRPr lang="en-US"/>
        </a:p>
      </dgm:t>
    </dgm:pt>
    <dgm:pt modelId="{A4777826-A8C5-4A40-9B24-ECF2AA314306}">
      <dgm:prSet/>
      <dgm:spPr/>
      <dgm:t>
        <a:bodyPr/>
        <a:lstStyle/>
        <a:p>
          <a:r>
            <a:rPr lang="en-GB" dirty="0"/>
            <a:t>Design Certainty</a:t>
          </a:r>
        </a:p>
      </dgm:t>
    </dgm:pt>
    <dgm:pt modelId="{9175BBF5-4443-46D7-AC3B-72D461728EEA}" type="parTrans" cxnId="{3887DF55-97C8-469D-8974-0F8F06019E88}">
      <dgm:prSet/>
      <dgm:spPr/>
      <dgm:t>
        <a:bodyPr/>
        <a:lstStyle/>
        <a:p>
          <a:endParaRPr lang="en-US"/>
        </a:p>
      </dgm:t>
    </dgm:pt>
    <dgm:pt modelId="{6306CDE3-8481-4580-AB10-A609E722AA92}" type="sibTrans" cxnId="{3887DF55-97C8-469D-8974-0F8F06019E88}">
      <dgm:prSet/>
      <dgm:spPr/>
      <dgm:t>
        <a:bodyPr/>
        <a:lstStyle/>
        <a:p>
          <a:endParaRPr lang="en-US"/>
        </a:p>
      </dgm:t>
    </dgm:pt>
    <dgm:pt modelId="{54D6E504-07EF-436F-B743-E6D97C07913B}">
      <dgm:prSet/>
      <dgm:spPr/>
      <dgm:t>
        <a:bodyPr/>
        <a:lstStyle/>
        <a:p>
          <a:r>
            <a:rPr lang="en-GB" dirty="0"/>
            <a:t>Reduction in foundation and supporting structure</a:t>
          </a:r>
        </a:p>
      </dgm:t>
    </dgm:pt>
    <dgm:pt modelId="{DA17870E-5623-4686-BEC9-6945EFAD6E96}" type="parTrans" cxnId="{695A713C-84CA-483C-BD73-A604E7DFCD54}">
      <dgm:prSet/>
      <dgm:spPr/>
      <dgm:t>
        <a:bodyPr/>
        <a:lstStyle/>
        <a:p>
          <a:endParaRPr lang="en-US"/>
        </a:p>
      </dgm:t>
    </dgm:pt>
    <dgm:pt modelId="{7296E410-EA33-42A9-A24B-F624BA33AEE4}" type="sibTrans" cxnId="{695A713C-84CA-483C-BD73-A604E7DFCD54}">
      <dgm:prSet/>
      <dgm:spPr/>
      <dgm:t>
        <a:bodyPr/>
        <a:lstStyle/>
        <a:p>
          <a:endParaRPr lang="en-US"/>
        </a:p>
      </dgm:t>
    </dgm:pt>
    <dgm:pt modelId="{46EAE969-9E74-44E4-BD16-42D6D201A5C2}">
      <dgm:prSet/>
      <dgm:spPr/>
      <dgm:t>
        <a:bodyPr/>
        <a:lstStyle/>
        <a:p>
          <a:r>
            <a:rPr lang="en-GB" dirty="0"/>
            <a:t> Reduced Risk</a:t>
          </a:r>
        </a:p>
      </dgm:t>
    </dgm:pt>
    <dgm:pt modelId="{52BD1633-83A4-474E-A03E-25BDBB4C4C81}" type="parTrans" cxnId="{B2D00B97-470A-4D42-9998-E645F25BE094}">
      <dgm:prSet/>
      <dgm:spPr/>
      <dgm:t>
        <a:bodyPr/>
        <a:lstStyle/>
        <a:p>
          <a:endParaRPr lang="en-US"/>
        </a:p>
      </dgm:t>
    </dgm:pt>
    <dgm:pt modelId="{3AAA561E-B8BB-43D9-811B-9118D384498A}" type="sibTrans" cxnId="{B2D00B97-470A-4D42-9998-E645F25BE094}">
      <dgm:prSet/>
      <dgm:spPr/>
      <dgm:t>
        <a:bodyPr/>
        <a:lstStyle/>
        <a:p>
          <a:endParaRPr lang="en-US"/>
        </a:p>
      </dgm:t>
    </dgm:pt>
    <dgm:pt modelId="{9365751F-7DB9-4A55-8C60-47AC59866993}" type="pres">
      <dgm:prSet presAssocID="{43ED098A-E8F1-4D7A-A28A-4B064EEFF5F1}" presName="Name0" presStyleCnt="0">
        <dgm:presLayoutVars>
          <dgm:dir/>
          <dgm:animLvl val="lvl"/>
          <dgm:resizeHandles val="exact"/>
        </dgm:presLayoutVars>
      </dgm:prSet>
      <dgm:spPr/>
    </dgm:pt>
    <dgm:pt modelId="{F47ECF47-52EE-4D93-A90C-18F314F6CE3A}" type="pres">
      <dgm:prSet presAssocID="{73B81D5A-693D-4443-ABBD-7DC8A2F4D394}" presName="linNode" presStyleCnt="0"/>
      <dgm:spPr/>
    </dgm:pt>
    <dgm:pt modelId="{2CC18745-B088-4F4B-8B2F-2D9AAB8B3BB2}" type="pres">
      <dgm:prSet presAssocID="{73B81D5A-693D-4443-ABBD-7DC8A2F4D394}" presName="parentText" presStyleLbl="node1" presStyleIdx="0" presStyleCnt="3">
        <dgm:presLayoutVars>
          <dgm:chMax val="1"/>
          <dgm:bulletEnabled val="1"/>
        </dgm:presLayoutVars>
      </dgm:prSet>
      <dgm:spPr/>
    </dgm:pt>
    <dgm:pt modelId="{E1C03F4B-6603-4A54-B37C-8858F83712CB}" type="pres">
      <dgm:prSet presAssocID="{73B81D5A-693D-4443-ABBD-7DC8A2F4D394}" presName="descendantText" presStyleLbl="alignAccFollowNode1" presStyleIdx="0" presStyleCnt="3">
        <dgm:presLayoutVars>
          <dgm:bulletEnabled val="1"/>
        </dgm:presLayoutVars>
      </dgm:prSet>
      <dgm:spPr/>
    </dgm:pt>
    <dgm:pt modelId="{48C20E1F-909F-48D5-B7CB-4424B68A5D87}" type="pres">
      <dgm:prSet presAssocID="{3F990C60-4A05-4C54-A512-DF8A6B652FC5}" presName="sp" presStyleCnt="0"/>
      <dgm:spPr/>
    </dgm:pt>
    <dgm:pt modelId="{E700A0E2-56D1-4F1A-AFDA-A4FF28CAD33C}" type="pres">
      <dgm:prSet presAssocID="{43F5603C-54DD-490F-8556-35BEA2F0F199}" presName="linNode" presStyleCnt="0"/>
      <dgm:spPr/>
    </dgm:pt>
    <dgm:pt modelId="{182DD949-BEA1-4FCA-89F2-9CE728A10E0D}" type="pres">
      <dgm:prSet presAssocID="{43F5603C-54DD-490F-8556-35BEA2F0F199}" presName="parentText" presStyleLbl="node1" presStyleIdx="1" presStyleCnt="3">
        <dgm:presLayoutVars>
          <dgm:chMax val="1"/>
          <dgm:bulletEnabled val="1"/>
        </dgm:presLayoutVars>
      </dgm:prSet>
      <dgm:spPr/>
    </dgm:pt>
    <dgm:pt modelId="{B5CFF7CF-FDA2-4CEA-8778-942E35139DE7}" type="pres">
      <dgm:prSet presAssocID="{43F5603C-54DD-490F-8556-35BEA2F0F199}" presName="descendantText" presStyleLbl="alignAccFollowNode1" presStyleIdx="1" presStyleCnt="3">
        <dgm:presLayoutVars>
          <dgm:bulletEnabled val="1"/>
        </dgm:presLayoutVars>
      </dgm:prSet>
      <dgm:spPr/>
    </dgm:pt>
    <dgm:pt modelId="{75881DA5-2043-401B-BC22-F5EC1E74A67C}" type="pres">
      <dgm:prSet presAssocID="{9C376E5D-1E38-49AD-8E53-63A35B0131F0}" presName="sp" presStyleCnt="0"/>
      <dgm:spPr/>
    </dgm:pt>
    <dgm:pt modelId="{45F97DAE-4EC0-4849-9B83-19E48EEA6143}" type="pres">
      <dgm:prSet presAssocID="{87A136A6-8829-4A6E-B207-B377586D0F88}" presName="linNode" presStyleCnt="0"/>
      <dgm:spPr/>
    </dgm:pt>
    <dgm:pt modelId="{C2EBA934-1715-40CF-AB20-B6AA251BCDC4}" type="pres">
      <dgm:prSet presAssocID="{87A136A6-8829-4A6E-B207-B377586D0F88}" presName="parentText" presStyleLbl="node1" presStyleIdx="2" presStyleCnt="3">
        <dgm:presLayoutVars>
          <dgm:chMax val="1"/>
          <dgm:bulletEnabled val="1"/>
        </dgm:presLayoutVars>
      </dgm:prSet>
      <dgm:spPr/>
    </dgm:pt>
    <dgm:pt modelId="{7C70084F-279D-402D-85E8-CB9E7F2DEFBE}" type="pres">
      <dgm:prSet presAssocID="{87A136A6-8829-4A6E-B207-B377586D0F88}" presName="descendantText" presStyleLbl="alignAccFollowNode1" presStyleIdx="2" presStyleCnt="3">
        <dgm:presLayoutVars>
          <dgm:bulletEnabled val="1"/>
        </dgm:presLayoutVars>
      </dgm:prSet>
      <dgm:spPr/>
    </dgm:pt>
  </dgm:ptLst>
  <dgm:cxnLst>
    <dgm:cxn modelId="{D85A1313-6F0C-444D-A4F1-8601E2A1A911}" type="presOf" srcId="{43ED098A-E8F1-4D7A-A28A-4B064EEFF5F1}" destId="{9365751F-7DB9-4A55-8C60-47AC59866993}" srcOrd="0" destOrd="0" presId="urn:microsoft.com/office/officeart/2005/8/layout/vList5"/>
    <dgm:cxn modelId="{40A8351F-88D2-4AEB-9185-2D5A30C55EFA}" type="presOf" srcId="{43F5603C-54DD-490F-8556-35BEA2F0F199}" destId="{182DD949-BEA1-4FCA-89F2-9CE728A10E0D}" srcOrd="0" destOrd="0" presId="urn:microsoft.com/office/officeart/2005/8/layout/vList5"/>
    <dgm:cxn modelId="{ACA47723-DE81-43D3-85AA-218D48D3868A}" srcId="{43ED098A-E8F1-4D7A-A28A-4B064EEFF5F1}" destId="{87A136A6-8829-4A6E-B207-B377586D0F88}" srcOrd="2" destOrd="0" parTransId="{22750617-F370-463A-A88A-18177D8AB9F6}" sibTransId="{55ADA6C0-AFC9-4C49-A47D-55FBAB553572}"/>
    <dgm:cxn modelId="{4744413A-83A2-4D2D-8453-43567500F2FB}" srcId="{43ED098A-E8F1-4D7A-A28A-4B064EEFF5F1}" destId="{43F5603C-54DD-490F-8556-35BEA2F0F199}" srcOrd="1" destOrd="0" parTransId="{723F4490-DF51-4E7D-B33D-CF7C208DDCC8}" sibTransId="{9C376E5D-1E38-49AD-8E53-63A35B0131F0}"/>
    <dgm:cxn modelId="{695A713C-84CA-483C-BD73-A604E7DFCD54}" srcId="{43F5603C-54DD-490F-8556-35BEA2F0F199}" destId="{54D6E504-07EF-436F-B743-E6D97C07913B}" srcOrd="0" destOrd="0" parTransId="{DA17870E-5623-4686-BEC9-6945EFAD6E96}" sibTransId="{7296E410-EA33-42A9-A24B-F624BA33AEE4}"/>
    <dgm:cxn modelId="{3887DF55-97C8-469D-8974-0F8F06019E88}" srcId="{73B81D5A-693D-4443-ABBD-7DC8A2F4D394}" destId="{A4777826-A8C5-4A40-9B24-ECF2AA314306}" srcOrd="0" destOrd="0" parTransId="{9175BBF5-4443-46D7-AC3B-72D461728EEA}" sibTransId="{6306CDE3-8481-4580-AB10-A609E722AA92}"/>
    <dgm:cxn modelId="{29CF337E-C4B3-4BD3-BA61-AA613B2DE246}" type="presOf" srcId="{73B81D5A-693D-4443-ABBD-7DC8A2F4D394}" destId="{2CC18745-B088-4F4B-8B2F-2D9AAB8B3BB2}" srcOrd="0" destOrd="0" presId="urn:microsoft.com/office/officeart/2005/8/layout/vList5"/>
    <dgm:cxn modelId="{21B70C83-55A0-4A6E-B572-3D8D59435193}" srcId="{43ED098A-E8F1-4D7A-A28A-4B064EEFF5F1}" destId="{73B81D5A-693D-4443-ABBD-7DC8A2F4D394}" srcOrd="0" destOrd="0" parTransId="{388555DB-A567-401A-8C7E-406A05D24039}" sibTransId="{3F990C60-4A05-4C54-A512-DF8A6B652FC5}"/>
    <dgm:cxn modelId="{B2D00B97-470A-4D42-9998-E645F25BE094}" srcId="{87A136A6-8829-4A6E-B207-B377586D0F88}" destId="{46EAE969-9E74-44E4-BD16-42D6D201A5C2}" srcOrd="0" destOrd="0" parTransId="{52BD1633-83A4-474E-A03E-25BDBB4C4C81}" sibTransId="{3AAA561E-B8BB-43D9-811B-9118D384498A}"/>
    <dgm:cxn modelId="{6A6DC3D1-4D26-4D84-AD54-C16FADA080A3}" type="presOf" srcId="{46EAE969-9E74-44E4-BD16-42D6D201A5C2}" destId="{7C70084F-279D-402D-85E8-CB9E7F2DEFBE}" srcOrd="0" destOrd="0" presId="urn:microsoft.com/office/officeart/2005/8/layout/vList5"/>
    <dgm:cxn modelId="{FBE43FE3-07A8-484E-92AE-B9D49FF241EB}" type="presOf" srcId="{A4777826-A8C5-4A40-9B24-ECF2AA314306}" destId="{E1C03F4B-6603-4A54-B37C-8858F83712CB}" srcOrd="0" destOrd="0" presId="urn:microsoft.com/office/officeart/2005/8/layout/vList5"/>
    <dgm:cxn modelId="{7095C4EC-88EC-4423-AB1B-FAAFFA63FCD2}" type="presOf" srcId="{87A136A6-8829-4A6E-B207-B377586D0F88}" destId="{C2EBA934-1715-40CF-AB20-B6AA251BCDC4}" srcOrd="0" destOrd="0" presId="urn:microsoft.com/office/officeart/2005/8/layout/vList5"/>
    <dgm:cxn modelId="{009FD9FB-90B0-4821-AF25-06D8DB115208}" type="presOf" srcId="{54D6E504-07EF-436F-B743-E6D97C07913B}" destId="{B5CFF7CF-FDA2-4CEA-8778-942E35139DE7}" srcOrd="0" destOrd="0" presId="urn:microsoft.com/office/officeart/2005/8/layout/vList5"/>
    <dgm:cxn modelId="{EE60674D-5C99-4214-9791-83728C407D38}" type="presParOf" srcId="{9365751F-7DB9-4A55-8C60-47AC59866993}" destId="{F47ECF47-52EE-4D93-A90C-18F314F6CE3A}" srcOrd="0" destOrd="0" presId="urn:microsoft.com/office/officeart/2005/8/layout/vList5"/>
    <dgm:cxn modelId="{E5882C71-6B56-4E90-BFAA-A8EDF7C885B4}" type="presParOf" srcId="{F47ECF47-52EE-4D93-A90C-18F314F6CE3A}" destId="{2CC18745-B088-4F4B-8B2F-2D9AAB8B3BB2}" srcOrd="0" destOrd="0" presId="urn:microsoft.com/office/officeart/2005/8/layout/vList5"/>
    <dgm:cxn modelId="{E5164455-C1BF-4575-B9B4-8CB943B65E32}" type="presParOf" srcId="{F47ECF47-52EE-4D93-A90C-18F314F6CE3A}" destId="{E1C03F4B-6603-4A54-B37C-8858F83712CB}" srcOrd="1" destOrd="0" presId="urn:microsoft.com/office/officeart/2005/8/layout/vList5"/>
    <dgm:cxn modelId="{3FA18C6B-032C-4E63-8F75-65884EFC4C0A}" type="presParOf" srcId="{9365751F-7DB9-4A55-8C60-47AC59866993}" destId="{48C20E1F-909F-48D5-B7CB-4424B68A5D87}" srcOrd="1" destOrd="0" presId="urn:microsoft.com/office/officeart/2005/8/layout/vList5"/>
    <dgm:cxn modelId="{59ED184A-546A-4D63-A5B9-B8FC806E50DC}" type="presParOf" srcId="{9365751F-7DB9-4A55-8C60-47AC59866993}" destId="{E700A0E2-56D1-4F1A-AFDA-A4FF28CAD33C}" srcOrd="2" destOrd="0" presId="urn:microsoft.com/office/officeart/2005/8/layout/vList5"/>
    <dgm:cxn modelId="{A7966311-9878-483C-8714-30795E21FC59}" type="presParOf" srcId="{E700A0E2-56D1-4F1A-AFDA-A4FF28CAD33C}" destId="{182DD949-BEA1-4FCA-89F2-9CE728A10E0D}" srcOrd="0" destOrd="0" presId="urn:microsoft.com/office/officeart/2005/8/layout/vList5"/>
    <dgm:cxn modelId="{A3505799-CFAE-45D2-ADAD-6BC826C8BB0C}" type="presParOf" srcId="{E700A0E2-56D1-4F1A-AFDA-A4FF28CAD33C}" destId="{B5CFF7CF-FDA2-4CEA-8778-942E35139DE7}" srcOrd="1" destOrd="0" presId="urn:microsoft.com/office/officeart/2005/8/layout/vList5"/>
    <dgm:cxn modelId="{BEE18449-2008-4D1D-84B1-262E17F6B9BE}" type="presParOf" srcId="{9365751F-7DB9-4A55-8C60-47AC59866993}" destId="{75881DA5-2043-401B-BC22-F5EC1E74A67C}" srcOrd="3" destOrd="0" presId="urn:microsoft.com/office/officeart/2005/8/layout/vList5"/>
    <dgm:cxn modelId="{BFB834A4-8299-4C9E-BAA0-E9480305A2AD}" type="presParOf" srcId="{9365751F-7DB9-4A55-8C60-47AC59866993}" destId="{45F97DAE-4EC0-4849-9B83-19E48EEA6143}" srcOrd="4" destOrd="0" presId="urn:microsoft.com/office/officeart/2005/8/layout/vList5"/>
    <dgm:cxn modelId="{AD7C9719-8B39-48CA-90E1-563CAB0985B9}" type="presParOf" srcId="{45F97DAE-4EC0-4849-9B83-19E48EEA6143}" destId="{C2EBA934-1715-40CF-AB20-B6AA251BCDC4}" srcOrd="0" destOrd="0" presId="urn:microsoft.com/office/officeart/2005/8/layout/vList5"/>
    <dgm:cxn modelId="{399758D8-E076-47B3-80A0-6D9A7E078C3D}" type="presParOf" srcId="{45F97DAE-4EC0-4849-9B83-19E48EEA6143}" destId="{7C70084F-279D-402D-85E8-CB9E7F2DEFB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2CBD8C-F856-4CFC-B17E-B4CE1307D5C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70C865BA-6A9B-4666-B7B3-FE81E32BD900}">
      <dgm:prSet/>
      <dgm:spPr/>
      <dgm:t>
        <a:bodyPr/>
        <a:lstStyle/>
        <a:p>
          <a:r>
            <a:rPr lang="en-GB" dirty="0"/>
            <a:t>Offsite construction = efficient system design and panel layout</a:t>
          </a:r>
        </a:p>
      </dgm:t>
    </dgm:pt>
    <dgm:pt modelId="{6F8E3144-0B48-465A-95A4-4A9FABE3ED1B}" type="parTrans" cxnId="{27075DA9-4781-4B6C-8D2F-0226696102B3}">
      <dgm:prSet/>
      <dgm:spPr/>
      <dgm:t>
        <a:bodyPr/>
        <a:lstStyle/>
        <a:p>
          <a:endParaRPr lang="en-US"/>
        </a:p>
      </dgm:t>
    </dgm:pt>
    <dgm:pt modelId="{EE6D674F-DE14-4818-A9C2-4AAD58FDC6ED}" type="sibTrans" cxnId="{27075DA9-4781-4B6C-8D2F-0226696102B3}">
      <dgm:prSet/>
      <dgm:spPr/>
      <dgm:t>
        <a:bodyPr/>
        <a:lstStyle/>
        <a:p>
          <a:endParaRPr lang="en-US"/>
        </a:p>
      </dgm:t>
    </dgm:pt>
    <dgm:pt modelId="{9D8E612E-B84B-4E8F-992B-18F36EFA5837}">
      <dgm:prSet/>
      <dgm:spPr/>
      <dgm:t>
        <a:bodyPr/>
        <a:lstStyle/>
        <a:p>
          <a:r>
            <a:rPr lang="en-GB"/>
            <a:t>Erection factory conditions = reduced waste</a:t>
          </a:r>
        </a:p>
      </dgm:t>
    </dgm:pt>
    <dgm:pt modelId="{A1F584F5-BDBD-46E4-BDF1-CDCD60D331EC}" type="parTrans" cxnId="{BC70B28F-3889-4A40-83D5-E355173D51F9}">
      <dgm:prSet/>
      <dgm:spPr/>
      <dgm:t>
        <a:bodyPr/>
        <a:lstStyle/>
        <a:p>
          <a:endParaRPr lang="en-US"/>
        </a:p>
      </dgm:t>
    </dgm:pt>
    <dgm:pt modelId="{7468E4E4-C581-4879-A85F-2C1B61AC8E2A}" type="sibTrans" cxnId="{BC70B28F-3889-4A40-83D5-E355173D51F9}">
      <dgm:prSet/>
      <dgm:spPr/>
      <dgm:t>
        <a:bodyPr/>
        <a:lstStyle/>
        <a:p>
          <a:endParaRPr lang="en-US"/>
        </a:p>
      </dgm:t>
    </dgm:pt>
    <dgm:pt modelId="{D6F7ED9E-1EE2-4E94-A81E-372E3EF1918D}">
      <dgm:prSet/>
      <dgm:spPr/>
      <dgm:t>
        <a:bodyPr/>
        <a:lstStyle/>
        <a:p>
          <a:r>
            <a:rPr lang="en-GB"/>
            <a:t>More efficient deliveries = reduced carbon footprint</a:t>
          </a:r>
        </a:p>
      </dgm:t>
    </dgm:pt>
    <dgm:pt modelId="{6B4DD00E-A30D-48AB-8787-395CDD131A92}" type="parTrans" cxnId="{6EA72DC4-0B31-493F-B384-5036028D83EA}">
      <dgm:prSet/>
      <dgm:spPr/>
      <dgm:t>
        <a:bodyPr/>
        <a:lstStyle/>
        <a:p>
          <a:endParaRPr lang="en-US"/>
        </a:p>
      </dgm:t>
    </dgm:pt>
    <dgm:pt modelId="{3B3652B7-228B-4A53-8133-60F5234DC721}" type="sibTrans" cxnId="{6EA72DC4-0B31-493F-B384-5036028D83EA}">
      <dgm:prSet/>
      <dgm:spPr/>
      <dgm:t>
        <a:bodyPr/>
        <a:lstStyle/>
        <a:p>
          <a:endParaRPr lang="en-US"/>
        </a:p>
      </dgm:t>
    </dgm:pt>
    <dgm:pt modelId="{59DBF7F7-A328-485E-B6A7-022B7323D7E0}" type="pres">
      <dgm:prSet presAssocID="{362CBD8C-F856-4CFC-B17E-B4CE1307D5C1}" presName="linearFlow" presStyleCnt="0">
        <dgm:presLayoutVars>
          <dgm:dir/>
          <dgm:resizeHandles val="exact"/>
        </dgm:presLayoutVars>
      </dgm:prSet>
      <dgm:spPr/>
    </dgm:pt>
    <dgm:pt modelId="{C0DA8471-4CA3-484D-881F-31C3FB741391}" type="pres">
      <dgm:prSet presAssocID="{70C865BA-6A9B-4666-B7B3-FE81E32BD900}" presName="composite" presStyleCnt="0"/>
      <dgm:spPr/>
    </dgm:pt>
    <dgm:pt modelId="{96B6E38E-6215-4292-BE6E-18CAE92A4664}" type="pres">
      <dgm:prSet presAssocID="{70C865BA-6A9B-4666-B7B3-FE81E32BD900}"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9000" r="-9000"/>
          </a:stretch>
        </a:blipFill>
      </dgm:spPr>
    </dgm:pt>
    <dgm:pt modelId="{C4561A47-F3EB-4B22-9211-C3756EF13BCB}" type="pres">
      <dgm:prSet presAssocID="{70C865BA-6A9B-4666-B7B3-FE81E32BD900}" presName="txShp" presStyleLbl="node1" presStyleIdx="0" presStyleCnt="3">
        <dgm:presLayoutVars>
          <dgm:bulletEnabled val="1"/>
        </dgm:presLayoutVars>
      </dgm:prSet>
      <dgm:spPr/>
    </dgm:pt>
    <dgm:pt modelId="{E4174C16-FC82-4BD6-B272-3B3577B2773E}" type="pres">
      <dgm:prSet presAssocID="{EE6D674F-DE14-4818-A9C2-4AAD58FDC6ED}" presName="spacing" presStyleCnt="0"/>
      <dgm:spPr/>
    </dgm:pt>
    <dgm:pt modelId="{468DEC66-38DB-412F-9BAC-348EF333EE24}" type="pres">
      <dgm:prSet presAssocID="{9D8E612E-B84B-4E8F-992B-18F36EFA5837}" presName="composite" presStyleCnt="0"/>
      <dgm:spPr/>
    </dgm:pt>
    <dgm:pt modelId="{2E3C8D83-7AF4-4A50-B346-88BE735F0A61}" type="pres">
      <dgm:prSet presAssocID="{9D8E612E-B84B-4E8F-992B-18F36EFA5837}" presName="imgShp" presStyleLbl="fgImgPlace1" presStyleIdx="1" presStyleCnt="3"/>
      <dgm:spPr>
        <a:blipFill rotWithShape="1">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9000" r="-9000"/>
          </a:stretch>
        </a:blipFill>
      </dgm:spPr>
    </dgm:pt>
    <dgm:pt modelId="{80533A0E-8F6B-4A18-A9B1-83CA87C3118E}" type="pres">
      <dgm:prSet presAssocID="{9D8E612E-B84B-4E8F-992B-18F36EFA5837}" presName="txShp" presStyleLbl="node1" presStyleIdx="1" presStyleCnt="3">
        <dgm:presLayoutVars>
          <dgm:bulletEnabled val="1"/>
        </dgm:presLayoutVars>
      </dgm:prSet>
      <dgm:spPr/>
    </dgm:pt>
    <dgm:pt modelId="{C98C7442-DB75-4E22-B07B-85831E7DC243}" type="pres">
      <dgm:prSet presAssocID="{7468E4E4-C581-4879-A85F-2C1B61AC8E2A}" presName="spacing" presStyleCnt="0"/>
      <dgm:spPr/>
    </dgm:pt>
    <dgm:pt modelId="{2B25FB31-85DE-4B27-9F39-628281CC88E4}" type="pres">
      <dgm:prSet presAssocID="{D6F7ED9E-1EE2-4E94-A81E-372E3EF1918D}" presName="composite" presStyleCnt="0"/>
      <dgm:spPr/>
    </dgm:pt>
    <dgm:pt modelId="{D0E419E2-1635-459F-B4A5-6EEEE87D72BB}" type="pres">
      <dgm:prSet presAssocID="{D6F7ED9E-1EE2-4E94-A81E-372E3EF1918D}" presName="imgShp" presStyleLbl="fgImgPlace1" presStyleIdx="2" presStyleCnt="3"/>
      <dgm:spPr>
        <a:blipFill rotWithShape="1">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9000" r="-9000"/>
          </a:stretch>
        </a:blipFill>
      </dgm:spPr>
    </dgm:pt>
    <dgm:pt modelId="{4D7340B3-5747-4C79-B371-B3A74AD1CC44}" type="pres">
      <dgm:prSet presAssocID="{D6F7ED9E-1EE2-4E94-A81E-372E3EF1918D}" presName="txShp" presStyleLbl="node1" presStyleIdx="2" presStyleCnt="3">
        <dgm:presLayoutVars>
          <dgm:bulletEnabled val="1"/>
        </dgm:presLayoutVars>
      </dgm:prSet>
      <dgm:spPr/>
    </dgm:pt>
  </dgm:ptLst>
  <dgm:cxnLst>
    <dgm:cxn modelId="{28956E2E-0932-4743-8A53-0C917C99F90B}" type="presOf" srcId="{9D8E612E-B84B-4E8F-992B-18F36EFA5837}" destId="{80533A0E-8F6B-4A18-A9B1-83CA87C3118E}" srcOrd="0" destOrd="0" presId="urn:microsoft.com/office/officeart/2005/8/layout/vList3"/>
    <dgm:cxn modelId="{1E343962-B3B5-4FC2-BDF0-B37C4667ADD9}" type="presOf" srcId="{70C865BA-6A9B-4666-B7B3-FE81E32BD900}" destId="{C4561A47-F3EB-4B22-9211-C3756EF13BCB}" srcOrd="0" destOrd="0" presId="urn:microsoft.com/office/officeart/2005/8/layout/vList3"/>
    <dgm:cxn modelId="{7676C559-06AE-4A36-907C-57DDDC92C976}" type="presOf" srcId="{D6F7ED9E-1EE2-4E94-A81E-372E3EF1918D}" destId="{4D7340B3-5747-4C79-B371-B3A74AD1CC44}" srcOrd="0" destOrd="0" presId="urn:microsoft.com/office/officeart/2005/8/layout/vList3"/>
    <dgm:cxn modelId="{BC70B28F-3889-4A40-83D5-E355173D51F9}" srcId="{362CBD8C-F856-4CFC-B17E-B4CE1307D5C1}" destId="{9D8E612E-B84B-4E8F-992B-18F36EFA5837}" srcOrd="1" destOrd="0" parTransId="{A1F584F5-BDBD-46E4-BDF1-CDCD60D331EC}" sibTransId="{7468E4E4-C581-4879-A85F-2C1B61AC8E2A}"/>
    <dgm:cxn modelId="{27075DA9-4781-4B6C-8D2F-0226696102B3}" srcId="{362CBD8C-F856-4CFC-B17E-B4CE1307D5C1}" destId="{70C865BA-6A9B-4666-B7B3-FE81E32BD900}" srcOrd="0" destOrd="0" parTransId="{6F8E3144-0B48-465A-95A4-4A9FABE3ED1B}" sibTransId="{EE6D674F-DE14-4818-A9C2-4AAD58FDC6ED}"/>
    <dgm:cxn modelId="{6EA72DC4-0B31-493F-B384-5036028D83EA}" srcId="{362CBD8C-F856-4CFC-B17E-B4CE1307D5C1}" destId="{D6F7ED9E-1EE2-4E94-A81E-372E3EF1918D}" srcOrd="2" destOrd="0" parTransId="{6B4DD00E-A30D-48AB-8787-395CDD131A92}" sibTransId="{3B3652B7-228B-4A53-8133-60F5234DC721}"/>
    <dgm:cxn modelId="{39913AD4-84DD-4FED-8314-FDBBC21030DA}" type="presOf" srcId="{362CBD8C-F856-4CFC-B17E-B4CE1307D5C1}" destId="{59DBF7F7-A328-485E-B6A7-022B7323D7E0}" srcOrd="0" destOrd="0" presId="urn:microsoft.com/office/officeart/2005/8/layout/vList3"/>
    <dgm:cxn modelId="{4B6E90D0-4CD4-47F1-8C96-A2EBA59E5E8A}" type="presParOf" srcId="{59DBF7F7-A328-485E-B6A7-022B7323D7E0}" destId="{C0DA8471-4CA3-484D-881F-31C3FB741391}" srcOrd="0" destOrd="0" presId="urn:microsoft.com/office/officeart/2005/8/layout/vList3"/>
    <dgm:cxn modelId="{80D9F572-EC33-4181-AEC5-39C6D764F8EE}" type="presParOf" srcId="{C0DA8471-4CA3-484D-881F-31C3FB741391}" destId="{96B6E38E-6215-4292-BE6E-18CAE92A4664}" srcOrd="0" destOrd="0" presId="urn:microsoft.com/office/officeart/2005/8/layout/vList3"/>
    <dgm:cxn modelId="{6370B530-84E3-44CB-817B-28BD287C84CE}" type="presParOf" srcId="{C0DA8471-4CA3-484D-881F-31C3FB741391}" destId="{C4561A47-F3EB-4B22-9211-C3756EF13BCB}" srcOrd="1" destOrd="0" presId="urn:microsoft.com/office/officeart/2005/8/layout/vList3"/>
    <dgm:cxn modelId="{9086826D-9025-4F5E-8657-0E74FA72B1B9}" type="presParOf" srcId="{59DBF7F7-A328-485E-B6A7-022B7323D7E0}" destId="{E4174C16-FC82-4BD6-B272-3B3577B2773E}" srcOrd="1" destOrd="0" presId="urn:microsoft.com/office/officeart/2005/8/layout/vList3"/>
    <dgm:cxn modelId="{15A9AEE7-8EF1-4B87-817E-63156956953F}" type="presParOf" srcId="{59DBF7F7-A328-485E-B6A7-022B7323D7E0}" destId="{468DEC66-38DB-412F-9BAC-348EF333EE24}" srcOrd="2" destOrd="0" presId="urn:microsoft.com/office/officeart/2005/8/layout/vList3"/>
    <dgm:cxn modelId="{0004753F-5168-4C25-B4BA-175603606ED3}" type="presParOf" srcId="{468DEC66-38DB-412F-9BAC-348EF333EE24}" destId="{2E3C8D83-7AF4-4A50-B346-88BE735F0A61}" srcOrd="0" destOrd="0" presId="urn:microsoft.com/office/officeart/2005/8/layout/vList3"/>
    <dgm:cxn modelId="{140866C5-96F8-404E-A87C-47DD2500EDCE}" type="presParOf" srcId="{468DEC66-38DB-412F-9BAC-348EF333EE24}" destId="{80533A0E-8F6B-4A18-A9B1-83CA87C3118E}" srcOrd="1" destOrd="0" presId="urn:microsoft.com/office/officeart/2005/8/layout/vList3"/>
    <dgm:cxn modelId="{3ECD6795-24DB-4F47-8FC0-6614655C5983}" type="presParOf" srcId="{59DBF7F7-A328-485E-B6A7-022B7323D7E0}" destId="{C98C7442-DB75-4E22-B07B-85831E7DC243}" srcOrd="3" destOrd="0" presId="urn:microsoft.com/office/officeart/2005/8/layout/vList3"/>
    <dgm:cxn modelId="{6A1FC6D5-9138-4523-8B8C-4F2A9262431D}" type="presParOf" srcId="{59DBF7F7-A328-485E-B6A7-022B7323D7E0}" destId="{2B25FB31-85DE-4B27-9F39-628281CC88E4}" srcOrd="4" destOrd="0" presId="urn:microsoft.com/office/officeart/2005/8/layout/vList3"/>
    <dgm:cxn modelId="{0861C930-7B7D-4C84-B910-0C2F3AE0C714}" type="presParOf" srcId="{2B25FB31-85DE-4B27-9F39-628281CC88E4}" destId="{D0E419E2-1635-459F-B4A5-6EEEE87D72BB}" srcOrd="0" destOrd="0" presId="urn:microsoft.com/office/officeart/2005/8/layout/vList3"/>
    <dgm:cxn modelId="{C2A0225E-5138-4F30-A096-78B5B67CEE83}" type="presParOf" srcId="{2B25FB31-85DE-4B27-9F39-628281CC88E4}" destId="{4D7340B3-5747-4C79-B371-B3A74AD1CC4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9EA0E6-6E58-465D-AB24-A78B2F7AE101}" type="doc">
      <dgm:prSet loTypeId="urn:microsoft.com/office/officeart/2008/layout/VerticalCurvedList" loCatId="list" qsTypeId="urn:microsoft.com/office/officeart/2005/8/quickstyle/simple1" qsCatId="simple" csTypeId="urn:microsoft.com/office/officeart/2005/8/colors/accent1_2" csCatId="accent1"/>
      <dgm:spPr/>
      <dgm:t>
        <a:bodyPr/>
        <a:lstStyle/>
        <a:p>
          <a:endParaRPr lang="en-US"/>
        </a:p>
      </dgm:t>
    </dgm:pt>
    <dgm:pt modelId="{F9615CE4-D99E-423E-9CC1-88734587B5F5}">
      <dgm:prSet/>
      <dgm:spPr/>
      <dgm:t>
        <a:bodyPr/>
        <a:lstStyle/>
        <a:p>
          <a:r>
            <a:rPr lang="en-GB"/>
            <a:t>Quality Assurance</a:t>
          </a:r>
        </a:p>
      </dgm:t>
    </dgm:pt>
    <dgm:pt modelId="{4CAF82B4-CA7D-43C4-9F46-EDB5222F56CC}" type="parTrans" cxnId="{66059A5D-76DC-44B9-AD27-9D04DEA862BE}">
      <dgm:prSet/>
      <dgm:spPr/>
      <dgm:t>
        <a:bodyPr/>
        <a:lstStyle/>
        <a:p>
          <a:endParaRPr lang="en-US"/>
        </a:p>
      </dgm:t>
    </dgm:pt>
    <dgm:pt modelId="{5BE3E881-0BAC-4FA7-A495-EDE7D36F68DB}" type="sibTrans" cxnId="{66059A5D-76DC-44B9-AD27-9D04DEA862BE}">
      <dgm:prSet/>
      <dgm:spPr/>
      <dgm:t>
        <a:bodyPr/>
        <a:lstStyle/>
        <a:p>
          <a:endParaRPr lang="en-US"/>
        </a:p>
      </dgm:t>
    </dgm:pt>
    <dgm:pt modelId="{362D7B68-E418-4262-9010-791CF71073CC}">
      <dgm:prSet/>
      <dgm:spPr/>
      <dgm:t>
        <a:bodyPr/>
        <a:lstStyle/>
        <a:p>
          <a:r>
            <a:rPr lang="en-GB"/>
            <a:t>Reduction in “wet trades”</a:t>
          </a:r>
        </a:p>
      </dgm:t>
    </dgm:pt>
    <dgm:pt modelId="{45680792-5A0D-47EB-83B7-0FA56E0AE3C5}" type="parTrans" cxnId="{7FD370B3-0348-4236-8A5D-252BE08C2108}">
      <dgm:prSet/>
      <dgm:spPr/>
      <dgm:t>
        <a:bodyPr/>
        <a:lstStyle/>
        <a:p>
          <a:endParaRPr lang="en-US"/>
        </a:p>
      </dgm:t>
    </dgm:pt>
    <dgm:pt modelId="{AAE9EBE6-5D22-4408-BA40-41A08AB87ACC}" type="sibTrans" cxnId="{7FD370B3-0348-4236-8A5D-252BE08C2108}">
      <dgm:prSet/>
      <dgm:spPr/>
      <dgm:t>
        <a:bodyPr/>
        <a:lstStyle/>
        <a:p>
          <a:endParaRPr lang="en-US"/>
        </a:p>
      </dgm:t>
    </dgm:pt>
    <dgm:pt modelId="{7D5C5042-D10A-4CCB-BE37-74ED64CB72ED}">
      <dgm:prSet/>
      <dgm:spPr/>
      <dgm:t>
        <a:bodyPr/>
        <a:lstStyle/>
        <a:p>
          <a:r>
            <a:rPr lang="en-GB"/>
            <a:t>Further programme efficiencies and surety</a:t>
          </a:r>
        </a:p>
      </dgm:t>
    </dgm:pt>
    <dgm:pt modelId="{BDA80186-D4AD-4375-A6FD-ADE44B1AE03F}" type="parTrans" cxnId="{5C0A30B2-C70C-4EB4-A234-E6FE2D4932F3}">
      <dgm:prSet/>
      <dgm:spPr/>
      <dgm:t>
        <a:bodyPr/>
        <a:lstStyle/>
        <a:p>
          <a:endParaRPr lang="en-US"/>
        </a:p>
      </dgm:t>
    </dgm:pt>
    <dgm:pt modelId="{BB4E0F3A-8E0C-48ED-BD5E-D8228ADDAD5D}" type="sibTrans" cxnId="{5C0A30B2-C70C-4EB4-A234-E6FE2D4932F3}">
      <dgm:prSet/>
      <dgm:spPr/>
      <dgm:t>
        <a:bodyPr/>
        <a:lstStyle/>
        <a:p>
          <a:endParaRPr lang="en-US"/>
        </a:p>
      </dgm:t>
    </dgm:pt>
    <dgm:pt modelId="{84C8DD9A-17CF-4AF7-9380-7766B7013E70}">
      <dgm:prSet/>
      <dgm:spPr/>
      <dgm:t>
        <a:bodyPr/>
        <a:lstStyle/>
        <a:p>
          <a:r>
            <a:rPr lang="en-GB"/>
            <a:t>Design Standardisation</a:t>
          </a:r>
        </a:p>
      </dgm:t>
    </dgm:pt>
    <dgm:pt modelId="{D1DC96CE-4DB1-4205-9EED-E1AEBDF543CB}" type="parTrans" cxnId="{52B47381-D884-4A2C-BC49-8A962B5F49DE}">
      <dgm:prSet/>
      <dgm:spPr/>
      <dgm:t>
        <a:bodyPr/>
        <a:lstStyle/>
        <a:p>
          <a:endParaRPr lang="en-US"/>
        </a:p>
      </dgm:t>
    </dgm:pt>
    <dgm:pt modelId="{162C74AC-04E9-4BF5-8C01-E546FB979D76}" type="sibTrans" cxnId="{52B47381-D884-4A2C-BC49-8A962B5F49DE}">
      <dgm:prSet/>
      <dgm:spPr/>
      <dgm:t>
        <a:bodyPr/>
        <a:lstStyle/>
        <a:p>
          <a:endParaRPr lang="en-US"/>
        </a:p>
      </dgm:t>
    </dgm:pt>
    <dgm:pt modelId="{3A71BF1B-C7F9-4898-9532-31CD0D94E096}" type="pres">
      <dgm:prSet presAssocID="{FB9EA0E6-6E58-465D-AB24-A78B2F7AE101}" presName="Name0" presStyleCnt="0">
        <dgm:presLayoutVars>
          <dgm:chMax val="7"/>
          <dgm:chPref val="7"/>
          <dgm:dir/>
        </dgm:presLayoutVars>
      </dgm:prSet>
      <dgm:spPr/>
    </dgm:pt>
    <dgm:pt modelId="{3C0910D0-7D4C-400A-892B-274A15977A54}" type="pres">
      <dgm:prSet presAssocID="{FB9EA0E6-6E58-465D-AB24-A78B2F7AE101}" presName="Name1" presStyleCnt="0"/>
      <dgm:spPr/>
    </dgm:pt>
    <dgm:pt modelId="{A849D636-CA74-41C0-8B2D-23503C270EAA}" type="pres">
      <dgm:prSet presAssocID="{FB9EA0E6-6E58-465D-AB24-A78B2F7AE101}" presName="cycle" presStyleCnt="0"/>
      <dgm:spPr/>
    </dgm:pt>
    <dgm:pt modelId="{0E91EB4D-9F15-422E-B0A8-A5AA8AB4E568}" type="pres">
      <dgm:prSet presAssocID="{FB9EA0E6-6E58-465D-AB24-A78B2F7AE101}" presName="srcNode" presStyleLbl="node1" presStyleIdx="0" presStyleCnt="4"/>
      <dgm:spPr/>
    </dgm:pt>
    <dgm:pt modelId="{B3656150-8860-4A0A-89CF-EB21CDA842C8}" type="pres">
      <dgm:prSet presAssocID="{FB9EA0E6-6E58-465D-AB24-A78B2F7AE101}" presName="conn" presStyleLbl="parChTrans1D2" presStyleIdx="0" presStyleCnt="1"/>
      <dgm:spPr/>
    </dgm:pt>
    <dgm:pt modelId="{B44FC807-4AD7-4AA1-82EE-0911A65965B9}" type="pres">
      <dgm:prSet presAssocID="{FB9EA0E6-6E58-465D-AB24-A78B2F7AE101}" presName="extraNode" presStyleLbl="node1" presStyleIdx="0" presStyleCnt="4"/>
      <dgm:spPr/>
    </dgm:pt>
    <dgm:pt modelId="{5E13BF85-A673-4A4C-AE10-75B2C5850C3A}" type="pres">
      <dgm:prSet presAssocID="{FB9EA0E6-6E58-465D-AB24-A78B2F7AE101}" presName="dstNode" presStyleLbl="node1" presStyleIdx="0" presStyleCnt="4"/>
      <dgm:spPr/>
    </dgm:pt>
    <dgm:pt modelId="{D670C561-643C-4FD1-97D3-A5536EA87D47}" type="pres">
      <dgm:prSet presAssocID="{F9615CE4-D99E-423E-9CC1-88734587B5F5}" presName="text_1" presStyleLbl="node1" presStyleIdx="0" presStyleCnt="4">
        <dgm:presLayoutVars>
          <dgm:bulletEnabled val="1"/>
        </dgm:presLayoutVars>
      </dgm:prSet>
      <dgm:spPr/>
    </dgm:pt>
    <dgm:pt modelId="{176B5420-1F8F-4B22-8AD3-D6046ACC940C}" type="pres">
      <dgm:prSet presAssocID="{F9615CE4-D99E-423E-9CC1-88734587B5F5}" presName="accent_1" presStyleCnt="0"/>
      <dgm:spPr/>
    </dgm:pt>
    <dgm:pt modelId="{CE03D446-0657-4AD7-B051-5FEB7D784BF3}" type="pres">
      <dgm:prSet presAssocID="{F9615CE4-D99E-423E-9CC1-88734587B5F5}" presName="accentRepeatNode" presStyleLbl="solidFgAcc1" presStyleIdx="0" presStyleCnt="4"/>
      <dgm:spPr/>
    </dgm:pt>
    <dgm:pt modelId="{CD1AC5F4-FEB3-4574-8E20-2CDE7A999D71}" type="pres">
      <dgm:prSet presAssocID="{362D7B68-E418-4262-9010-791CF71073CC}" presName="text_2" presStyleLbl="node1" presStyleIdx="1" presStyleCnt="4">
        <dgm:presLayoutVars>
          <dgm:bulletEnabled val="1"/>
        </dgm:presLayoutVars>
      </dgm:prSet>
      <dgm:spPr/>
    </dgm:pt>
    <dgm:pt modelId="{4A66834E-65E8-4B8F-8759-9EF4872EC4CB}" type="pres">
      <dgm:prSet presAssocID="{362D7B68-E418-4262-9010-791CF71073CC}" presName="accent_2" presStyleCnt="0"/>
      <dgm:spPr/>
    </dgm:pt>
    <dgm:pt modelId="{16F7E756-9CC7-4D8D-91C2-7468DE2AE199}" type="pres">
      <dgm:prSet presAssocID="{362D7B68-E418-4262-9010-791CF71073CC}" presName="accentRepeatNode" presStyleLbl="solidFgAcc1" presStyleIdx="1" presStyleCnt="4"/>
      <dgm:spPr/>
    </dgm:pt>
    <dgm:pt modelId="{EE092E3D-9B24-481D-8C0D-0AA3CEE8E128}" type="pres">
      <dgm:prSet presAssocID="{7D5C5042-D10A-4CCB-BE37-74ED64CB72ED}" presName="text_3" presStyleLbl="node1" presStyleIdx="2" presStyleCnt="4">
        <dgm:presLayoutVars>
          <dgm:bulletEnabled val="1"/>
        </dgm:presLayoutVars>
      </dgm:prSet>
      <dgm:spPr/>
    </dgm:pt>
    <dgm:pt modelId="{73EE2843-1DF1-496A-984D-36D8765546C7}" type="pres">
      <dgm:prSet presAssocID="{7D5C5042-D10A-4CCB-BE37-74ED64CB72ED}" presName="accent_3" presStyleCnt="0"/>
      <dgm:spPr/>
    </dgm:pt>
    <dgm:pt modelId="{7677A742-CFA1-4F15-BF0A-0943D4C415E7}" type="pres">
      <dgm:prSet presAssocID="{7D5C5042-D10A-4CCB-BE37-74ED64CB72ED}" presName="accentRepeatNode" presStyleLbl="solidFgAcc1" presStyleIdx="2" presStyleCnt="4"/>
      <dgm:spPr/>
    </dgm:pt>
    <dgm:pt modelId="{8C6EEA3F-243D-4C3D-9B93-93D7B0CA0F61}" type="pres">
      <dgm:prSet presAssocID="{84C8DD9A-17CF-4AF7-9380-7766B7013E70}" presName="text_4" presStyleLbl="node1" presStyleIdx="3" presStyleCnt="4">
        <dgm:presLayoutVars>
          <dgm:bulletEnabled val="1"/>
        </dgm:presLayoutVars>
      </dgm:prSet>
      <dgm:spPr/>
    </dgm:pt>
    <dgm:pt modelId="{2A5C5E80-A3D4-45CA-ACEB-AB0E7F42E85C}" type="pres">
      <dgm:prSet presAssocID="{84C8DD9A-17CF-4AF7-9380-7766B7013E70}" presName="accent_4" presStyleCnt="0"/>
      <dgm:spPr/>
    </dgm:pt>
    <dgm:pt modelId="{542F81F2-58CE-4E72-880D-FA564A21D073}" type="pres">
      <dgm:prSet presAssocID="{84C8DD9A-17CF-4AF7-9380-7766B7013E70}" presName="accentRepeatNode" presStyleLbl="solidFgAcc1" presStyleIdx="3" presStyleCnt="4"/>
      <dgm:spPr/>
    </dgm:pt>
  </dgm:ptLst>
  <dgm:cxnLst>
    <dgm:cxn modelId="{B2802C03-A623-4B38-A782-53596311623E}" type="presOf" srcId="{362D7B68-E418-4262-9010-791CF71073CC}" destId="{CD1AC5F4-FEB3-4574-8E20-2CDE7A999D71}" srcOrd="0" destOrd="0" presId="urn:microsoft.com/office/officeart/2008/layout/VerticalCurvedList"/>
    <dgm:cxn modelId="{6CC98E09-841D-489D-967B-25753E88FF25}" type="presOf" srcId="{FB9EA0E6-6E58-465D-AB24-A78B2F7AE101}" destId="{3A71BF1B-C7F9-4898-9532-31CD0D94E096}" srcOrd="0" destOrd="0" presId="urn:microsoft.com/office/officeart/2008/layout/VerticalCurvedList"/>
    <dgm:cxn modelId="{0D7E0A0A-E667-4EC6-BCEA-EAF4146200D1}" type="presOf" srcId="{5BE3E881-0BAC-4FA7-A495-EDE7D36F68DB}" destId="{B3656150-8860-4A0A-89CF-EB21CDA842C8}" srcOrd="0" destOrd="0" presId="urn:microsoft.com/office/officeart/2008/layout/VerticalCurvedList"/>
    <dgm:cxn modelId="{66059A5D-76DC-44B9-AD27-9D04DEA862BE}" srcId="{FB9EA0E6-6E58-465D-AB24-A78B2F7AE101}" destId="{F9615CE4-D99E-423E-9CC1-88734587B5F5}" srcOrd="0" destOrd="0" parTransId="{4CAF82B4-CA7D-43C4-9F46-EDB5222F56CC}" sibTransId="{5BE3E881-0BAC-4FA7-A495-EDE7D36F68DB}"/>
    <dgm:cxn modelId="{52B47381-D884-4A2C-BC49-8A962B5F49DE}" srcId="{FB9EA0E6-6E58-465D-AB24-A78B2F7AE101}" destId="{84C8DD9A-17CF-4AF7-9380-7766B7013E70}" srcOrd="3" destOrd="0" parTransId="{D1DC96CE-4DB1-4205-9EED-E1AEBDF543CB}" sibTransId="{162C74AC-04E9-4BF5-8C01-E546FB979D76}"/>
    <dgm:cxn modelId="{403D4C9C-B90E-4A54-A88E-D562D6CBFC3E}" type="presOf" srcId="{F9615CE4-D99E-423E-9CC1-88734587B5F5}" destId="{D670C561-643C-4FD1-97D3-A5536EA87D47}" srcOrd="0" destOrd="0" presId="urn:microsoft.com/office/officeart/2008/layout/VerticalCurvedList"/>
    <dgm:cxn modelId="{5C0A30B2-C70C-4EB4-A234-E6FE2D4932F3}" srcId="{FB9EA0E6-6E58-465D-AB24-A78B2F7AE101}" destId="{7D5C5042-D10A-4CCB-BE37-74ED64CB72ED}" srcOrd="2" destOrd="0" parTransId="{BDA80186-D4AD-4375-A6FD-ADE44B1AE03F}" sibTransId="{BB4E0F3A-8E0C-48ED-BD5E-D8228ADDAD5D}"/>
    <dgm:cxn modelId="{7FD370B3-0348-4236-8A5D-252BE08C2108}" srcId="{FB9EA0E6-6E58-465D-AB24-A78B2F7AE101}" destId="{362D7B68-E418-4262-9010-791CF71073CC}" srcOrd="1" destOrd="0" parTransId="{45680792-5A0D-47EB-83B7-0FA56E0AE3C5}" sibTransId="{AAE9EBE6-5D22-4408-BA40-41A08AB87ACC}"/>
    <dgm:cxn modelId="{E6FBA1E2-322A-4FE8-9CB6-76B911EB5F0E}" type="presOf" srcId="{84C8DD9A-17CF-4AF7-9380-7766B7013E70}" destId="{8C6EEA3F-243D-4C3D-9B93-93D7B0CA0F61}" srcOrd="0" destOrd="0" presId="urn:microsoft.com/office/officeart/2008/layout/VerticalCurvedList"/>
    <dgm:cxn modelId="{646E2FFF-78C0-4E1C-8700-E9698F8E1393}" type="presOf" srcId="{7D5C5042-D10A-4CCB-BE37-74ED64CB72ED}" destId="{EE092E3D-9B24-481D-8C0D-0AA3CEE8E128}" srcOrd="0" destOrd="0" presId="urn:microsoft.com/office/officeart/2008/layout/VerticalCurvedList"/>
    <dgm:cxn modelId="{00EEBA3D-4A3B-4A76-9834-D53C449965D9}" type="presParOf" srcId="{3A71BF1B-C7F9-4898-9532-31CD0D94E096}" destId="{3C0910D0-7D4C-400A-892B-274A15977A54}" srcOrd="0" destOrd="0" presId="urn:microsoft.com/office/officeart/2008/layout/VerticalCurvedList"/>
    <dgm:cxn modelId="{5D259D2E-D8BA-4EAF-ACEC-7AC9324B01B4}" type="presParOf" srcId="{3C0910D0-7D4C-400A-892B-274A15977A54}" destId="{A849D636-CA74-41C0-8B2D-23503C270EAA}" srcOrd="0" destOrd="0" presId="urn:microsoft.com/office/officeart/2008/layout/VerticalCurvedList"/>
    <dgm:cxn modelId="{1402B57E-3B35-4CFE-B311-C461E0905C6A}" type="presParOf" srcId="{A849D636-CA74-41C0-8B2D-23503C270EAA}" destId="{0E91EB4D-9F15-422E-B0A8-A5AA8AB4E568}" srcOrd="0" destOrd="0" presId="urn:microsoft.com/office/officeart/2008/layout/VerticalCurvedList"/>
    <dgm:cxn modelId="{EDD8054D-F60F-4759-835E-A4A22E45C227}" type="presParOf" srcId="{A849D636-CA74-41C0-8B2D-23503C270EAA}" destId="{B3656150-8860-4A0A-89CF-EB21CDA842C8}" srcOrd="1" destOrd="0" presId="urn:microsoft.com/office/officeart/2008/layout/VerticalCurvedList"/>
    <dgm:cxn modelId="{787D17DA-0D6F-4C51-8A44-90317BCF3BE0}" type="presParOf" srcId="{A849D636-CA74-41C0-8B2D-23503C270EAA}" destId="{B44FC807-4AD7-4AA1-82EE-0911A65965B9}" srcOrd="2" destOrd="0" presId="urn:microsoft.com/office/officeart/2008/layout/VerticalCurvedList"/>
    <dgm:cxn modelId="{884CD3D7-6215-4B2E-96CA-7C0F5A3E6FF7}" type="presParOf" srcId="{A849D636-CA74-41C0-8B2D-23503C270EAA}" destId="{5E13BF85-A673-4A4C-AE10-75B2C5850C3A}" srcOrd="3" destOrd="0" presId="urn:microsoft.com/office/officeart/2008/layout/VerticalCurvedList"/>
    <dgm:cxn modelId="{A84050CB-446B-4E68-983C-55D72D2FCA3A}" type="presParOf" srcId="{3C0910D0-7D4C-400A-892B-274A15977A54}" destId="{D670C561-643C-4FD1-97D3-A5536EA87D47}" srcOrd="1" destOrd="0" presId="urn:microsoft.com/office/officeart/2008/layout/VerticalCurvedList"/>
    <dgm:cxn modelId="{60439099-010D-4AF2-B4BB-DC2EC4220179}" type="presParOf" srcId="{3C0910D0-7D4C-400A-892B-274A15977A54}" destId="{176B5420-1F8F-4B22-8AD3-D6046ACC940C}" srcOrd="2" destOrd="0" presId="urn:microsoft.com/office/officeart/2008/layout/VerticalCurvedList"/>
    <dgm:cxn modelId="{5935B57F-C06A-41A4-AC00-A0AEC6EAF7B0}" type="presParOf" srcId="{176B5420-1F8F-4B22-8AD3-D6046ACC940C}" destId="{CE03D446-0657-4AD7-B051-5FEB7D784BF3}" srcOrd="0" destOrd="0" presId="urn:microsoft.com/office/officeart/2008/layout/VerticalCurvedList"/>
    <dgm:cxn modelId="{46C12C40-B02D-4521-BED8-09E66B93C4A2}" type="presParOf" srcId="{3C0910D0-7D4C-400A-892B-274A15977A54}" destId="{CD1AC5F4-FEB3-4574-8E20-2CDE7A999D71}" srcOrd="3" destOrd="0" presId="urn:microsoft.com/office/officeart/2008/layout/VerticalCurvedList"/>
    <dgm:cxn modelId="{3B2A9095-53A7-4CB4-BEE3-647A941C7157}" type="presParOf" srcId="{3C0910D0-7D4C-400A-892B-274A15977A54}" destId="{4A66834E-65E8-4B8F-8759-9EF4872EC4CB}" srcOrd="4" destOrd="0" presId="urn:microsoft.com/office/officeart/2008/layout/VerticalCurvedList"/>
    <dgm:cxn modelId="{6F16B0C9-9F07-4C94-966F-DA6D0A96D762}" type="presParOf" srcId="{4A66834E-65E8-4B8F-8759-9EF4872EC4CB}" destId="{16F7E756-9CC7-4D8D-91C2-7468DE2AE199}" srcOrd="0" destOrd="0" presId="urn:microsoft.com/office/officeart/2008/layout/VerticalCurvedList"/>
    <dgm:cxn modelId="{B2FBC10F-99E0-4C68-9B2F-01F57A33110A}" type="presParOf" srcId="{3C0910D0-7D4C-400A-892B-274A15977A54}" destId="{EE092E3D-9B24-481D-8C0D-0AA3CEE8E128}" srcOrd="5" destOrd="0" presId="urn:microsoft.com/office/officeart/2008/layout/VerticalCurvedList"/>
    <dgm:cxn modelId="{A701D367-E003-4229-8A75-0E8A87B8D0D9}" type="presParOf" srcId="{3C0910D0-7D4C-400A-892B-274A15977A54}" destId="{73EE2843-1DF1-496A-984D-36D8765546C7}" srcOrd="6" destOrd="0" presId="urn:microsoft.com/office/officeart/2008/layout/VerticalCurvedList"/>
    <dgm:cxn modelId="{F73D9388-B1A5-407B-882C-4D6DA0E99A3C}" type="presParOf" srcId="{73EE2843-1DF1-496A-984D-36D8765546C7}" destId="{7677A742-CFA1-4F15-BF0A-0943D4C415E7}" srcOrd="0" destOrd="0" presId="urn:microsoft.com/office/officeart/2008/layout/VerticalCurvedList"/>
    <dgm:cxn modelId="{98A1A3C5-C263-4E36-9E2C-61676F14E3CC}" type="presParOf" srcId="{3C0910D0-7D4C-400A-892B-274A15977A54}" destId="{8C6EEA3F-243D-4C3D-9B93-93D7B0CA0F61}" srcOrd="7" destOrd="0" presId="urn:microsoft.com/office/officeart/2008/layout/VerticalCurvedList"/>
    <dgm:cxn modelId="{EFC7AD85-F238-4212-AE23-9AC5C2E50014}" type="presParOf" srcId="{3C0910D0-7D4C-400A-892B-274A15977A54}" destId="{2A5C5E80-A3D4-45CA-ACEB-AB0E7F42E85C}" srcOrd="8" destOrd="0" presId="urn:microsoft.com/office/officeart/2008/layout/VerticalCurvedList"/>
    <dgm:cxn modelId="{50EBAB54-CD2D-44EB-8304-1F9C7AF54F6D}" type="presParOf" srcId="{2A5C5E80-A3D4-45CA-ACEB-AB0E7F42E85C}" destId="{542F81F2-58CE-4E72-880D-FA564A21D07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DE14CA-4F68-4631-B607-8B11C1C9BD9F}"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BAC40A61-A668-460F-BC4E-2D422FFF5DC1}">
      <dgm:prSet/>
      <dgm:spPr/>
      <dgm:t>
        <a:bodyPr/>
        <a:lstStyle/>
        <a:p>
          <a:r>
            <a:rPr lang="en-GB"/>
            <a:t>Speed of Construction</a:t>
          </a:r>
        </a:p>
      </dgm:t>
    </dgm:pt>
    <dgm:pt modelId="{C119C824-D719-4FF6-8575-7EBBE1ADA654}" type="parTrans" cxnId="{2496C98E-8CC3-4B71-B296-E0E81CE14129}">
      <dgm:prSet/>
      <dgm:spPr/>
      <dgm:t>
        <a:bodyPr/>
        <a:lstStyle/>
        <a:p>
          <a:endParaRPr lang="en-US"/>
        </a:p>
      </dgm:t>
    </dgm:pt>
    <dgm:pt modelId="{CE994E01-4697-4AD0-B065-E34092288406}" type="sibTrans" cxnId="{2496C98E-8CC3-4B71-B296-E0E81CE14129}">
      <dgm:prSet/>
      <dgm:spPr/>
      <dgm:t>
        <a:bodyPr/>
        <a:lstStyle/>
        <a:p>
          <a:endParaRPr lang="en-US"/>
        </a:p>
      </dgm:t>
    </dgm:pt>
    <dgm:pt modelId="{482CA7BA-3C1F-489A-A3AE-D88B3F10651E}">
      <dgm:prSet/>
      <dgm:spPr/>
      <dgm:t>
        <a:bodyPr/>
        <a:lstStyle/>
        <a:p>
          <a:r>
            <a:rPr lang="en-GB"/>
            <a:t>Quality of Product</a:t>
          </a:r>
        </a:p>
      </dgm:t>
    </dgm:pt>
    <dgm:pt modelId="{F1A9B9C1-A77D-4A75-934F-8185D1008E8D}" type="parTrans" cxnId="{2427D123-946C-4C50-ABD7-3F45CCD6F7B2}">
      <dgm:prSet/>
      <dgm:spPr/>
      <dgm:t>
        <a:bodyPr/>
        <a:lstStyle/>
        <a:p>
          <a:endParaRPr lang="en-US"/>
        </a:p>
      </dgm:t>
    </dgm:pt>
    <dgm:pt modelId="{E9F47AB5-9CDA-45F2-999D-4B66D1AE60B3}" type="sibTrans" cxnId="{2427D123-946C-4C50-ABD7-3F45CCD6F7B2}">
      <dgm:prSet/>
      <dgm:spPr/>
      <dgm:t>
        <a:bodyPr/>
        <a:lstStyle/>
        <a:p>
          <a:endParaRPr lang="en-US"/>
        </a:p>
      </dgm:t>
    </dgm:pt>
    <dgm:pt modelId="{1EDC81D1-11B0-4BA8-896F-C9AC1C2E854A}">
      <dgm:prSet/>
      <dgm:spPr/>
      <dgm:t>
        <a:bodyPr/>
        <a:lstStyle/>
        <a:p>
          <a:r>
            <a:rPr lang="en-GB"/>
            <a:t>Design Standardisation</a:t>
          </a:r>
        </a:p>
      </dgm:t>
    </dgm:pt>
    <dgm:pt modelId="{2CE7C908-9CF5-489F-99AD-7748F21A04B1}" type="parTrans" cxnId="{6570CDC5-22B3-43CB-B479-D2AC107EF744}">
      <dgm:prSet/>
      <dgm:spPr/>
      <dgm:t>
        <a:bodyPr/>
        <a:lstStyle/>
        <a:p>
          <a:endParaRPr lang="en-US"/>
        </a:p>
      </dgm:t>
    </dgm:pt>
    <dgm:pt modelId="{D88AB396-CFB1-49C5-93A3-78D81806F564}" type="sibTrans" cxnId="{6570CDC5-22B3-43CB-B479-D2AC107EF744}">
      <dgm:prSet/>
      <dgm:spPr/>
      <dgm:t>
        <a:bodyPr/>
        <a:lstStyle/>
        <a:p>
          <a:endParaRPr lang="en-US"/>
        </a:p>
      </dgm:t>
    </dgm:pt>
    <dgm:pt modelId="{07CF558C-B010-412B-A080-5453AE12D142}">
      <dgm:prSet/>
      <dgm:spPr/>
      <dgm:t>
        <a:bodyPr/>
        <a:lstStyle/>
        <a:p>
          <a:r>
            <a:rPr lang="en-GB"/>
            <a:t>Sustainability</a:t>
          </a:r>
        </a:p>
      </dgm:t>
    </dgm:pt>
    <dgm:pt modelId="{84913CFB-64C2-44E5-BE98-1CC4B5C2AD5E}" type="parTrans" cxnId="{5CDC9EB4-CCEE-4081-A6F9-777B29D7B7DC}">
      <dgm:prSet/>
      <dgm:spPr/>
      <dgm:t>
        <a:bodyPr/>
        <a:lstStyle/>
        <a:p>
          <a:endParaRPr lang="en-US"/>
        </a:p>
      </dgm:t>
    </dgm:pt>
    <dgm:pt modelId="{5C5CC48E-39F7-4F98-A3AB-8E4E75DD3810}" type="sibTrans" cxnId="{5CDC9EB4-CCEE-4081-A6F9-777B29D7B7DC}">
      <dgm:prSet/>
      <dgm:spPr/>
      <dgm:t>
        <a:bodyPr/>
        <a:lstStyle/>
        <a:p>
          <a:endParaRPr lang="en-US"/>
        </a:p>
      </dgm:t>
    </dgm:pt>
    <dgm:pt modelId="{7E41CC57-84CB-4BC1-9FC3-8FEBFDE90155}">
      <dgm:prSet/>
      <dgm:spPr/>
      <dgm:t>
        <a:bodyPr/>
        <a:lstStyle/>
        <a:p>
          <a:r>
            <a:rPr lang="en-GB"/>
            <a:t>Efficiencies in Associated Designs</a:t>
          </a:r>
        </a:p>
      </dgm:t>
    </dgm:pt>
    <dgm:pt modelId="{64D1C8D7-6602-43F8-A32F-AA9329A3F14C}" type="parTrans" cxnId="{DBF9A292-6B84-4B4A-B002-D6C408E6CE86}">
      <dgm:prSet/>
      <dgm:spPr/>
      <dgm:t>
        <a:bodyPr/>
        <a:lstStyle/>
        <a:p>
          <a:endParaRPr lang="en-US"/>
        </a:p>
      </dgm:t>
    </dgm:pt>
    <dgm:pt modelId="{D0A73C78-F1A4-412E-95AE-197716D28D77}" type="sibTrans" cxnId="{DBF9A292-6B84-4B4A-B002-D6C408E6CE86}">
      <dgm:prSet/>
      <dgm:spPr/>
      <dgm:t>
        <a:bodyPr/>
        <a:lstStyle/>
        <a:p>
          <a:endParaRPr lang="en-US"/>
        </a:p>
      </dgm:t>
    </dgm:pt>
    <dgm:pt modelId="{7D39EAFF-9C71-4EE0-BBC4-195C2F0CD175}" type="pres">
      <dgm:prSet presAssocID="{B8DE14CA-4F68-4631-B607-8B11C1C9BD9F}" presName="diagram" presStyleCnt="0">
        <dgm:presLayoutVars>
          <dgm:dir/>
          <dgm:resizeHandles val="exact"/>
        </dgm:presLayoutVars>
      </dgm:prSet>
      <dgm:spPr/>
    </dgm:pt>
    <dgm:pt modelId="{7F3E3825-4DF2-4A4E-B38E-17F8C83A3D07}" type="pres">
      <dgm:prSet presAssocID="{BAC40A61-A668-460F-BC4E-2D422FFF5DC1}" presName="node" presStyleLbl="node1" presStyleIdx="0" presStyleCnt="5" custLinFactNeighborX="80" custLinFactNeighborY="-189">
        <dgm:presLayoutVars>
          <dgm:bulletEnabled val="1"/>
        </dgm:presLayoutVars>
      </dgm:prSet>
      <dgm:spPr/>
    </dgm:pt>
    <dgm:pt modelId="{DD4A3BD5-07B8-4C3A-926E-AE5B2C64341A}" type="pres">
      <dgm:prSet presAssocID="{CE994E01-4697-4AD0-B065-E34092288406}" presName="sibTrans" presStyleCnt="0"/>
      <dgm:spPr/>
    </dgm:pt>
    <dgm:pt modelId="{EF27E71C-A951-471B-93BA-D4F422579BA0}" type="pres">
      <dgm:prSet presAssocID="{482CA7BA-3C1F-489A-A3AE-D88B3F10651E}" presName="node" presStyleLbl="node1" presStyleIdx="1" presStyleCnt="5">
        <dgm:presLayoutVars>
          <dgm:bulletEnabled val="1"/>
        </dgm:presLayoutVars>
      </dgm:prSet>
      <dgm:spPr/>
    </dgm:pt>
    <dgm:pt modelId="{44928297-78B9-439E-84CC-2CA4C2363A62}" type="pres">
      <dgm:prSet presAssocID="{E9F47AB5-9CDA-45F2-999D-4B66D1AE60B3}" presName="sibTrans" presStyleCnt="0"/>
      <dgm:spPr/>
    </dgm:pt>
    <dgm:pt modelId="{D45ABE54-B824-45E3-8E62-C246D5B0C47A}" type="pres">
      <dgm:prSet presAssocID="{1EDC81D1-11B0-4BA8-896F-C9AC1C2E854A}" presName="node" presStyleLbl="node1" presStyleIdx="2" presStyleCnt="5">
        <dgm:presLayoutVars>
          <dgm:bulletEnabled val="1"/>
        </dgm:presLayoutVars>
      </dgm:prSet>
      <dgm:spPr/>
    </dgm:pt>
    <dgm:pt modelId="{59BFBA35-0E9D-4BF6-ABF2-BEFF4D214AB5}" type="pres">
      <dgm:prSet presAssocID="{D88AB396-CFB1-49C5-93A3-78D81806F564}" presName="sibTrans" presStyleCnt="0"/>
      <dgm:spPr/>
    </dgm:pt>
    <dgm:pt modelId="{C57CDBB6-3903-4428-97BA-9DA5E7809008}" type="pres">
      <dgm:prSet presAssocID="{07CF558C-B010-412B-A080-5453AE12D142}" presName="node" presStyleLbl="node1" presStyleIdx="3" presStyleCnt="5">
        <dgm:presLayoutVars>
          <dgm:bulletEnabled val="1"/>
        </dgm:presLayoutVars>
      </dgm:prSet>
      <dgm:spPr/>
    </dgm:pt>
    <dgm:pt modelId="{F6FF5732-3427-4D08-AD8A-EAA68CD9BD51}" type="pres">
      <dgm:prSet presAssocID="{5C5CC48E-39F7-4F98-A3AB-8E4E75DD3810}" presName="sibTrans" presStyleCnt="0"/>
      <dgm:spPr/>
    </dgm:pt>
    <dgm:pt modelId="{D8CA77CF-1BA5-4A48-B935-45F640A3BBE9}" type="pres">
      <dgm:prSet presAssocID="{7E41CC57-84CB-4BC1-9FC3-8FEBFDE90155}" presName="node" presStyleLbl="node1" presStyleIdx="4" presStyleCnt="5">
        <dgm:presLayoutVars>
          <dgm:bulletEnabled val="1"/>
        </dgm:presLayoutVars>
      </dgm:prSet>
      <dgm:spPr/>
    </dgm:pt>
  </dgm:ptLst>
  <dgm:cxnLst>
    <dgm:cxn modelId="{7340C110-3EA2-44D1-BD78-E25819B2B1B7}" type="presOf" srcId="{7E41CC57-84CB-4BC1-9FC3-8FEBFDE90155}" destId="{D8CA77CF-1BA5-4A48-B935-45F640A3BBE9}" srcOrd="0" destOrd="0" presId="urn:microsoft.com/office/officeart/2005/8/layout/default"/>
    <dgm:cxn modelId="{323F191F-4DFA-409B-8721-78900B706D8D}" type="presOf" srcId="{482CA7BA-3C1F-489A-A3AE-D88B3F10651E}" destId="{EF27E71C-A951-471B-93BA-D4F422579BA0}" srcOrd="0" destOrd="0" presId="urn:microsoft.com/office/officeart/2005/8/layout/default"/>
    <dgm:cxn modelId="{2427D123-946C-4C50-ABD7-3F45CCD6F7B2}" srcId="{B8DE14CA-4F68-4631-B607-8B11C1C9BD9F}" destId="{482CA7BA-3C1F-489A-A3AE-D88B3F10651E}" srcOrd="1" destOrd="0" parTransId="{F1A9B9C1-A77D-4A75-934F-8185D1008E8D}" sibTransId="{E9F47AB5-9CDA-45F2-999D-4B66D1AE60B3}"/>
    <dgm:cxn modelId="{C904FC3B-3CF6-464C-BFF1-096A4EBC2DB8}" type="presOf" srcId="{BAC40A61-A668-460F-BC4E-2D422FFF5DC1}" destId="{7F3E3825-4DF2-4A4E-B38E-17F8C83A3D07}" srcOrd="0" destOrd="0" presId="urn:microsoft.com/office/officeart/2005/8/layout/default"/>
    <dgm:cxn modelId="{2496C98E-8CC3-4B71-B296-E0E81CE14129}" srcId="{B8DE14CA-4F68-4631-B607-8B11C1C9BD9F}" destId="{BAC40A61-A668-460F-BC4E-2D422FFF5DC1}" srcOrd="0" destOrd="0" parTransId="{C119C824-D719-4FF6-8575-7EBBE1ADA654}" sibTransId="{CE994E01-4697-4AD0-B065-E34092288406}"/>
    <dgm:cxn modelId="{DBF9A292-6B84-4B4A-B002-D6C408E6CE86}" srcId="{B8DE14CA-4F68-4631-B607-8B11C1C9BD9F}" destId="{7E41CC57-84CB-4BC1-9FC3-8FEBFDE90155}" srcOrd="4" destOrd="0" parTransId="{64D1C8D7-6602-43F8-A32F-AA9329A3F14C}" sibTransId="{D0A73C78-F1A4-412E-95AE-197716D28D77}"/>
    <dgm:cxn modelId="{271A96B1-9EF6-43D2-ABDE-B62D291B9E12}" type="presOf" srcId="{B8DE14CA-4F68-4631-B607-8B11C1C9BD9F}" destId="{7D39EAFF-9C71-4EE0-BBC4-195C2F0CD175}" srcOrd="0" destOrd="0" presId="urn:microsoft.com/office/officeart/2005/8/layout/default"/>
    <dgm:cxn modelId="{5CDC9EB4-CCEE-4081-A6F9-777B29D7B7DC}" srcId="{B8DE14CA-4F68-4631-B607-8B11C1C9BD9F}" destId="{07CF558C-B010-412B-A080-5453AE12D142}" srcOrd="3" destOrd="0" parTransId="{84913CFB-64C2-44E5-BE98-1CC4B5C2AD5E}" sibTransId="{5C5CC48E-39F7-4F98-A3AB-8E4E75DD3810}"/>
    <dgm:cxn modelId="{775450B8-55FA-41EC-81BA-02405677880D}" type="presOf" srcId="{07CF558C-B010-412B-A080-5453AE12D142}" destId="{C57CDBB6-3903-4428-97BA-9DA5E7809008}" srcOrd="0" destOrd="0" presId="urn:microsoft.com/office/officeart/2005/8/layout/default"/>
    <dgm:cxn modelId="{6570CDC5-22B3-43CB-B479-D2AC107EF744}" srcId="{B8DE14CA-4F68-4631-B607-8B11C1C9BD9F}" destId="{1EDC81D1-11B0-4BA8-896F-C9AC1C2E854A}" srcOrd="2" destOrd="0" parTransId="{2CE7C908-9CF5-489F-99AD-7748F21A04B1}" sibTransId="{D88AB396-CFB1-49C5-93A3-78D81806F564}"/>
    <dgm:cxn modelId="{8150D6F2-2EF8-43C6-AA60-ACA9A13A5875}" type="presOf" srcId="{1EDC81D1-11B0-4BA8-896F-C9AC1C2E854A}" destId="{D45ABE54-B824-45E3-8E62-C246D5B0C47A}" srcOrd="0" destOrd="0" presId="urn:microsoft.com/office/officeart/2005/8/layout/default"/>
    <dgm:cxn modelId="{CC022694-87D9-40CB-BD9B-8A8849EC1AE3}" type="presParOf" srcId="{7D39EAFF-9C71-4EE0-BBC4-195C2F0CD175}" destId="{7F3E3825-4DF2-4A4E-B38E-17F8C83A3D07}" srcOrd="0" destOrd="0" presId="urn:microsoft.com/office/officeart/2005/8/layout/default"/>
    <dgm:cxn modelId="{8B042E27-1C72-46D6-A903-BE3F0BE34B85}" type="presParOf" srcId="{7D39EAFF-9C71-4EE0-BBC4-195C2F0CD175}" destId="{DD4A3BD5-07B8-4C3A-926E-AE5B2C64341A}" srcOrd="1" destOrd="0" presId="urn:microsoft.com/office/officeart/2005/8/layout/default"/>
    <dgm:cxn modelId="{E5CA3A88-20E9-4553-B21D-63B6A9F4994A}" type="presParOf" srcId="{7D39EAFF-9C71-4EE0-BBC4-195C2F0CD175}" destId="{EF27E71C-A951-471B-93BA-D4F422579BA0}" srcOrd="2" destOrd="0" presId="urn:microsoft.com/office/officeart/2005/8/layout/default"/>
    <dgm:cxn modelId="{40518C2F-0201-4F84-BD36-CA81258D4E2A}" type="presParOf" srcId="{7D39EAFF-9C71-4EE0-BBC4-195C2F0CD175}" destId="{44928297-78B9-439E-84CC-2CA4C2363A62}" srcOrd="3" destOrd="0" presId="urn:microsoft.com/office/officeart/2005/8/layout/default"/>
    <dgm:cxn modelId="{EF6A1CF3-E3C1-4A7C-9F74-9304996789B7}" type="presParOf" srcId="{7D39EAFF-9C71-4EE0-BBC4-195C2F0CD175}" destId="{D45ABE54-B824-45E3-8E62-C246D5B0C47A}" srcOrd="4" destOrd="0" presId="urn:microsoft.com/office/officeart/2005/8/layout/default"/>
    <dgm:cxn modelId="{56742B1B-43D9-4295-BA40-C01E327B08B8}" type="presParOf" srcId="{7D39EAFF-9C71-4EE0-BBC4-195C2F0CD175}" destId="{59BFBA35-0E9D-4BF6-ABF2-BEFF4D214AB5}" srcOrd="5" destOrd="0" presId="urn:microsoft.com/office/officeart/2005/8/layout/default"/>
    <dgm:cxn modelId="{029FDA16-A934-47CC-9E41-306D4BABEC9A}" type="presParOf" srcId="{7D39EAFF-9C71-4EE0-BBC4-195C2F0CD175}" destId="{C57CDBB6-3903-4428-97BA-9DA5E7809008}" srcOrd="6" destOrd="0" presId="urn:microsoft.com/office/officeart/2005/8/layout/default"/>
    <dgm:cxn modelId="{BD9F5D5A-CC6B-4A34-904A-55AA7399B4E5}" type="presParOf" srcId="{7D39EAFF-9C71-4EE0-BBC4-195C2F0CD175}" destId="{F6FF5732-3427-4D08-AD8A-EAA68CD9BD51}" srcOrd="7" destOrd="0" presId="urn:microsoft.com/office/officeart/2005/8/layout/default"/>
    <dgm:cxn modelId="{09075DE0-6470-46F0-97B6-17A304160F99}" type="presParOf" srcId="{7D39EAFF-9C71-4EE0-BBC4-195C2F0CD175}" destId="{D8CA77CF-1BA5-4A48-B935-45F640A3BBE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46ED0-4403-4CB0-B234-FEF2C7AF3DD5}">
      <dsp:nvSpPr>
        <dsp:cNvPr id="0" name=""/>
        <dsp:cNvSpPr/>
      </dsp:nvSpPr>
      <dsp:spPr>
        <a:xfrm>
          <a:off x="1381" y="921603"/>
          <a:ext cx="2772800" cy="11091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en-GB" sz="2700" kern="1200"/>
            <a:t>Kier Design Manager</a:t>
          </a:r>
        </a:p>
      </dsp:txBody>
      <dsp:txXfrm>
        <a:off x="555941" y="921603"/>
        <a:ext cx="1663680" cy="1109120"/>
      </dsp:txXfrm>
    </dsp:sp>
    <dsp:sp modelId="{7F0A4E4F-08EC-4FFB-BE4E-DBFB5702A46E}">
      <dsp:nvSpPr>
        <dsp:cNvPr id="0" name=""/>
        <dsp:cNvSpPr/>
      </dsp:nvSpPr>
      <dsp:spPr>
        <a:xfrm>
          <a:off x="2413718" y="1015879"/>
          <a:ext cx="2301424" cy="920569"/>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GB" sz="1300" kern="1200"/>
            <a:t>Design Lead for University of Northampton Student Residences</a:t>
          </a:r>
        </a:p>
      </dsp:txBody>
      <dsp:txXfrm>
        <a:off x="2874003" y="1015879"/>
        <a:ext cx="1380855" cy="9205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09A88-B45B-4935-9475-C40D71A24B7E}">
      <dsp:nvSpPr>
        <dsp:cNvPr id="0" name=""/>
        <dsp:cNvSpPr/>
      </dsp:nvSpPr>
      <dsp:spPr>
        <a:xfrm>
          <a:off x="0" y="393"/>
          <a:ext cx="410408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E220FA-5418-42B4-97E6-5A7F668E28A9}">
      <dsp:nvSpPr>
        <dsp:cNvPr id="0" name=""/>
        <dsp:cNvSpPr/>
      </dsp:nvSpPr>
      <dsp:spPr>
        <a:xfrm>
          <a:off x="0" y="393"/>
          <a:ext cx="4104081" cy="460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kern="1200" dirty="0"/>
            <a:t>Full Campus re-location</a:t>
          </a:r>
        </a:p>
      </dsp:txBody>
      <dsp:txXfrm>
        <a:off x="0" y="393"/>
        <a:ext cx="4104081" cy="460262"/>
      </dsp:txXfrm>
    </dsp:sp>
    <dsp:sp modelId="{31053465-9174-4391-B07B-5E6E867725E1}">
      <dsp:nvSpPr>
        <dsp:cNvPr id="0" name=""/>
        <dsp:cNvSpPr/>
      </dsp:nvSpPr>
      <dsp:spPr>
        <a:xfrm>
          <a:off x="0" y="460655"/>
          <a:ext cx="410408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FCEBF7-C464-43D9-8B66-305F5F4FED90}">
      <dsp:nvSpPr>
        <dsp:cNvPr id="0" name=""/>
        <dsp:cNvSpPr/>
      </dsp:nvSpPr>
      <dsp:spPr>
        <a:xfrm>
          <a:off x="0" y="460655"/>
          <a:ext cx="4104081" cy="460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kern="1200" dirty="0"/>
            <a:t>Residences consist of 994 Student Rooms and associated ancillary spaces</a:t>
          </a:r>
        </a:p>
      </dsp:txBody>
      <dsp:txXfrm>
        <a:off x="0" y="460655"/>
        <a:ext cx="4104081" cy="460262"/>
      </dsp:txXfrm>
    </dsp:sp>
    <dsp:sp modelId="{6E6D80CA-32E9-41A4-BCEE-D0F190C78D72}">
      <dsp:nvSpPr>
        <dsp:cNvPr id="0" name=""/>
        <dsp:cNvSpPr/>
      </dsp:nvSpPr>
      <dsp:spPr>
        <a:xfrm>
          <a:off x="0" y="920918"/>
          <a:ext cx="410408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21C27D-C76C-481A-9811-D7EE5277884D}">
      <dsp:nvSpPr>
        <dsp:cNvPr id="0" name=""/>
        <dsp:cNvSpPr/>
      </dsp:nvSpPr>
      <dsp:spPr>
        <a:xfrm>
          <a:off x="0" y="920918"/>
          <a:ext cx="4104081" cy="460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kern="1200" dirty="0"/>
            <a:t>Cluster Flats and Townhouses</a:t>
          </a:r>
        </a:p>
      </dsp:txBody>
      <dsp:txXfrm>
        <a:off x="0" y="920918"/>
        <a:ext cx="4104081" cy="460262"/>
      </dsp:txXfrm>
    </dsp:sp>
    <dsp:sp modelId="{57D028B8-C8C0-40B2-B083-260F38594FD1}">
      <dsp:nvSpPr>
        <dsp:cNvPr id="0" name=""/>
        <dsp:cNvSpPr/>
      </dsp:nvSpPr>
      <dsp:spPr>
        <a:xfrm>
          <a:off x="0" y="1381181"/>
          <a:ext cx="410408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01AD1-0CE1-43C6-B35A-20EDFABC66E4}">
      <dsp:nvSpPr>
        <dsp:cNvPr id="0" name=""/>
        <dsp:cNvSpPr/>
      </dsp:nvSpPr>
      <dsp:spPr>
        <a:xfrm>
          <a:off x="0" y="1381181"/>
          <a:ext cx="4104081" cy="460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kern="1200" dirty="0"/>
            <a:t>Metframe solution chosen</a:t>
          </a:r>
        </a:p>
      </dsp:txBody>
      <dsp:txXfrm>
        <a:off x="0" y="1381181"/>
        <a:ext cx="4104081" cy="460262"/>
      </dsp:txXfrm>
    </dsp:sp>
    <dsp:sp modelId="{D0E4D7FD-F0BF-44CA-BC96-32F8A530D7D3}">
      <dsp:nvSpPr>
        <dsp:cNvPr id="0" name=""/>
        <dsp:cNvSpPr/>
      </dsp:nvSpPr>
      <dsp:spPr>
        <a:xfrm>
          <a:off x="0" y="1841443"/>
          <a:ext cx="410408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993DD8-6848-487F-8C06-89E093666241}">
      <dsp:nvSpPr>
        <dsp:cNvPr id="0" name=""/>
        <dsp:cNvSpPr/>
      </dsp:nvSpPr>
      <dsp:spPr>
        <a:xfrm>
          <a:off x="0" y="1841443"/>
          <a:ext cx="4104081" cy="460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kern="1200" dirty="0"/>
            <a:t>Largest LGS student residence scheme</a:t>
          </a:r>
        </a:p>
      </dsp:txBody>
      <dsp:txXfrm>
        <a:off x="0" y="1841443"/>
        <a:ext cx="4104081" cy="460262"/>
      </dsp:txXfrm>
    </dsp:sp>
    <dsp:sp modelId="{DAF76FB6-35E5-4DB4-8637-15C274B9D139}">
      <dsp:nvSpPr>
        <dsp:cNvPr id="0" name=""/>
        <dsp:cNvSpPr/>
      </dsp:nvSpPr>
      <dsp:spPr>
        <a:xfrm>
          <a:off x="0" y="2301706"/>
          <a:ext cx="410408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496347-7231-40CB-A00A-43149FD3B618}">
      <dsp:nvSpPr>
        <dsp:cNvPr id="0" name=""/>
        <dsp:cNvSpPr/>
      </dsp:nvSpPr>
      <dsp:spPr>
        <a:xfrm>
          <a:off x="0" y="2301706"/>
          <a:ext cx="4104081" cy="460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kern="1200" dirty="0"/>
            <a:t>First to be delivered to BIM Level 2 standard</a:t>
          </a:r>
        </a:p>
      </dsp:txBody>
      <dsp:txXfrm>
        <a:off x="0" y="2301706"/>
        <a:ext cx="4104081" cy="460262"/>
      </dsp:txXfrm>
    </dsp:sp>
    <dsp:sp modelId="{49EF69E5-3F7B-485C-B14F-8347AF47FAE2}">
      <dsp:nvSpPr>
        <dsp:cNvPr id="0" name=""/>
        <dsp:cNvSpPr/>
      </dsp:nvSpPr>
      <dsp:spPr>
        <a:xfrm>
          <a:off x="0" y="2761969"/>
          <a:ext cx="410408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99E8FE-2632-4462-9425-1424C89F4960}">
      <dsp:nvSpPr>
        <dsp:cNvPr id="0" name=""/>
        <dsp:cNvSpPr/>
      </dsp:nvSpPr>
      <dsp:spPr>
        <a:xfrm>
          <a:off x="0" y="2761969"/>
          <a:ext cx="4104081" cy="460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kern="1200" dirty="0"/>
            <a:t>Use of pre-fabricated bathroom pods</a:t>
          </a:r>
        </a:p>
      </dsp:txBody>
      <dsp:txXfrm>
        <a:off x="0" y="2761969"/>
        <a:ext cx="4104081" cy="4602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17C90-56B7-4C2A-94F5-47D1BF8FEE63}">
      <dsp:nvSpPr>
        <dsp:cNvPr id="0" name=""/>
        <dsp:cNvSpPr/>
      </dsp:nvSpPr>
      <dsp:spPr>
        <a:xfrm>
          <a:off x="1282" y="573860"/>
          <a:ext cx="1250462"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t>Programme</a:t>
          </a:r>
        </a:p>
      </dsp:txBody>
      <dsp:txXfrm>
        <a:off x="1282" y="573860"/>
        <a:ext cx="1250462" cy="403200"/>
      </dsp:txXfrm>
    </dsp:sp>
    <dsp:sp modelId="{5DDA3EF6-62E9-45AF-89A8-91354E1F621A}">
      <dsp:nvSpPr>
        <dsp:cNvPr id="0" name=""/>
        <dsp:cNvSpPr/>
      </dsp:nvSpPr>
      <dsp:spPr>
        <a:xfrm>
          <a:off x="1282" y="977060"/>
          <a:ext cx="1250462" cy="167170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Speed and Complexity of overlapping elements</a:t>
          </a:r>
        </a:p>
      </dsp:txBody>
      <dsp:txXfrm>
        <a:off x="1282" y="977060"/>
        <a:ext cx="1250462" cy="1671705"/>
      </dsp:txXfrm>
    </dsp:sp>
    <dsp:sp modelId="{78C96CEC-BBA2-4CA0-8E40-0BCF43D22369}">
      <dsp:nvSpPr>
        <dsp:cNvPr id="0" name=""/>
        <dsp:cNvSpPr/>
      </dsp:nvSpPr>
      <dsp:spPr>
        <a:xfrm>
          <a:off x="1426809" y="573860"/>
          <a:ext cx="1250462"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t>Site Logistics</a:t>
          </a:r>
        </a:p>
      </dsp:txBody>
      <dsp:txXfrm>
        <a:off x="1426809" y="573860"/>
        <a:ext cx="1250462" cy="403200"/>
      </dsp:txXfrm>
    </dsp:sp>
    <dsp:sp modelId="{25DDA60B-4046-42F5-B39B-92D24C08A6D2}">
      <dsp:nvSpPr>
        <dsp:cNvPr id="0" name=""/>
        <dsp:cNvSpPr/>
      </dsp:nvSpPr>
      <dsp:spPr>
        <a:xfrm>
          <a:off x="1426809" y="977060"/>
          <a:ext cx="1250462" cy="167170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Space for materials at a premium</a:t>
          </a:r>
        </a:p>
      </dsp:txBody>
      <dsp:txXfrm>
        <a:off x="1426809" y="977060"/>
        <a:ext cx="1250462" cy="1671705"/>
      </dsp:txXfrm>
    </dsp:sp>
    <dsp:sp modelId="{B6FF2055-8EB6-40F4-9323-6E0EE239E585}">
      <dsp:nvSpPr>
        <dsp:cNvPr id="0" name=""/>
        <dsp:cNvSpPr/>
      </dsp:nvSpPr>
      <dsp:spPr>
        <a:xfrm>
          <a:off x="2852336" y="573860"/>
          <a:ext cx="1250462"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t>Scale</a:t>
          </a:r>
        </a:p>
      </dsp:txBody>
      <dsp:txXfrm>
        <a:off x="2852336" y="573860"/>
        <a:ext cx="1250462" cy="403200"/>
      </dsp:txXfrm>
    </dsp:sp>
    <dsp:sp modelId="{B3C40159-DB64-48DF-83B1-4C2268029E62}">
      <dsp:nvSpPr>
        <dsp:cNvPr id="0" name=""/>
        <dsp:cNvSpPr/>
      </dsp:nvSpPr>
      <dsp:spPr>
        <a:xfrm>
          <a:off x="2852336" y="977060"/>
          <a:ext cx="1250462" cy="167170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994 rooms over a series of buildings and differing building types</a:t>
          </a:r>
        </a:p>
      </dsp:txBody>
      <dsp:txXfrm>
        <a:off x="2852336" y="977060"/>
        <a:ext cx="1250462" cy="16717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6F290-522E-4649-A3A1-F3B4A159ECBF}">
      <dsp:nvSpPr>
        <dsp:cNvPr id="0" name=""/>
        <dsp:cNvSpPr/>
      </dsp:nvSpPr>
      <dsp:spPr>
        <a:xfrm>
          <a:off x="1085252" y="40282"/>
          <a:ext cx="1933575" cy="19335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GB" sz="1100" kern="1200"/>
            <a:t>BIM Level 2 allowed for a virtual build first, meaning problems could be ironed out prior to actual construction</a:t>
          </a:r>
        </a:p>
      </dsp:txBody>
      <dsp:txXfrm>
        <a:off x="1343063" y="378658"/>
        <a:ext cx="1417955" cy="870108"/>
      </dsp:txXfrm>
    </dsp:sp>
    <dsp:sp modelId="{850B0B1C-52D6-47AD-8434-E2EA42331BAC}">
      <dsp:nvSpPr>
        <dsp:cNvPr id="0" name=""/>
        <dsp:cNvSpPr/>
      </dsp:nvSpPr>
      <dsp:spPr>
        <a:xfrm>
          <a:off x="1782951" y="1248767"/>
          <a:ext cx="1933575" cy="19335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GB" sz="1100" kern="1200"/>
            <a:t>Clash detection with trades, most importantly MEP</a:t>
          </a:r>
        </a:p>
      </dsp:txBody>
      <dsp:txXfrm>
        <a:off x="2374302" y="1748274"/>
        <a:ext cx="1160145" cy="1063466"/>
      </dsp:txXfrm>
    </dsp:sp>
    <dsp:sp modelId="{49074DF6-FB93-4D4A-9A6F-EA86BEA2A915}">
      <dsp:nvSpPr>
        <dsp:cNvPr id="0" name=""/>
        <dsp:cNvSpPr/>
      </dsp:nvSpPr>
      <dsp:spPr>
        <a:xfrm>
          <a:off x="387554" y="1248767"/>
          <a:ext cx="1933575" cy="19335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GB" sz="1100" kern="1200"/>
            <a:t>The use of this technology provides certainty in a digital age </a:t>
          </a:r>
        </a:p>
      </dsp:txBody>
      <dsp:txXfrm>
        <a:off x="569632" y="1748274"/>
        <a:ext cx="1160145" cy="10634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03F4B-6603-4A54-B37C-8858F83712CB}">
      <dsp:nvSpPr>
        <dsp:cNvPr id="0" name=""/>
        <dsp:cNvSpPr/>
      </dsp:nvSpPr>
      <dsp:spPr>
        <a:xfrm rot="5400000">
          <a:off x="2747982" y="-1086800"/>
          <a:ext cx="526985" cy="28343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Design Certainty</a:t>
          </a:r>
        </a:p>
      </dsp:txBody>
      <dsp:txXfrm rot="-5400000">
        <a:off x="1594311" y="92596"/>
        <a:ext cx="2808604" cy="475535"/>
      </dsp:txXfrm>
    </dsp:sp>
    <dsp:sp modelId="{2CC18745-B088-4F4B-8B2F-2D9AAB8B3BB2}">
      <dsp:nvSpPr>
        <dsp:cNvPr id="0" name=""/>
        <dsp:cNvSpPr/>
      </dsp:nvSpPr>
      <dsp:spPr>
        <a:xfrm>
          <a:off x="0" y="998"/>
          <a:ext cx="1594310" cy="6587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dirty="0"/>
            <a:t>Prefabricated Panels</a:t>
          </a:r>
        </a:p>
      </dsp:txBody>
      <dsp:txXfrm>
        <a:off x="32157" y="33155"/>
        <a:ext cx="1529996" cy="594417"/>
      </dsp:txXfrm>
    </dsp:sp>
    <dsp:sp modelId="{B5CFF7CF-FDA2-4CEA-8778-942E35139DE7}">
      <dsp:nvSpPr>
        <dsp:cNvPr id="0" name=""/>
        <dsp:cNvSpPr/>
      </dsp:nvSpPr>
      <dsp:spPr>
        <a:xfrm rot="5400000">
          <a:off x="2747982" y="-395132"/>
          <a:ext cx="526985" cy="28343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Reduction in foundation and supporting structure</a:t>
          </a:r>
        </a:p>
      </dsp:txBody>
      <dsp:txXfrm rot="-5400000">
        <a:off x="1594311" y="784264"/>
        <a:ext cx="2808604" cy="475535"/>
      </dsp:txXfrm>
    </dsp:sp>
    <dsp:sp modelId="{182DD949-BEA1-4FCA-89F2-9CE728A10E0D}">
      <dsp:nvSpPr>
        <dsp:cNvPr id="0" name=""/>
        <dsp:cNvSpPr/>
      </dsp:nvSpPr>
      <dsp:spPr>
        <a:xfrm>
          <a:off x="0" y="692666"/>
          <a:ext cx="1594310" cy="6587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dirty="0"/>
            <a:t>A Lightweight Structure</a:t>
          </a:r>
        </a:p>
      </dsp:txBody>
      <dsp:txXfrm>
        <a:off x="32157" y="724823"/>
        <a:ext cx="1529996" cy="594417"/>
      </dsp:txXfrm>
    </dsp:sp>
    <dsp:sp modelId="{7C70084F-279D-402D-85E8-CB9E7F2DEFBE}">
      <dsp:nvSpPr>
        <dsp:cNvPr id="0" name=""/>
        <dsp:cNvSpPr/>
      </dsp:nvSpPr>
      <dsp:spPr>
        <a:xfrm rot="5400000">
          <a:off x="2747982" y="296536"/>
          <a:ext cx="526985" cy="28343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 Reduced Risk</a:t>
          </a:r>
        </a:p>
      </dsp:txBody>
      <dsp:txXfrm rot="-5400000">
        <a:off x="1594311" y="1475933"/>
        <a:ext cx="2808604" cy="475535"/>
      </dsp:txXfrm>
    </dsp:sp>
    <dsp:sp modelId="{C2EBA934-1715-40CF-AB20-B6AA251BCDC4}">
      <dsp:nvSpPr>
        <dsp:cNvPr id="0" name=""/>
        <dsp:cNvSpPr/>
      </dsp:nvSpPr>
      <dsp:spPr>
        <a:xfrm>
          <a:off x="0" y="1384335"/>
          <a:ext cx="1594310" cy="6587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dirty="0"/>
            <a:t>Less Work in the Ground</a:t>
          </a:r>
        </a:p>
      </dsp:txBody>
      <dsp:txXfrm>
        <a:off x="32157" y="1416492"/>
        <a:ext cx="1529996" cy="5944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61A47-F3EB-4B22-9211-C3756EF13BCB}">
      <dsp:nvSpPr>
        <dsp:cNvPr id="0" name=""/>
        <dsp:cNvSpPr/>
      </dsp:nvSpPr>
      <dsp:spPr>
        <a:xfrm rot="10800000">
          <a:off x="1038755" y="901"/>
          <a:ext cx="3568223" cy="55997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932"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kern="1200" dirty="0"/>
            <a:t>Offsite construction = efficient system design and panel layout</a:t>
          </a:r>
        </a:p>
      </dsp:txBody>
      <dsp:txXfrm rot="10800000">
        <a:off x="1178748" y="901"/>
        <a:ext cx="3428230" cy="559971"/>
      </dsp:txXfrm>
    </dsp:sp>
    <dsp:sp modelId="{96B6E38E-6215-4292-BE6E-18CAE92A4664}">
      <dsp:nvSpPr>
        <dsp:cNvPr id="0" name=""/>
        <dsp:cNvSpPr/>
      </dsp:nvSpPr>
      <dsp:spPr>
        <a:xfrm>
          <a:off x="758770" y="901"/>
          <a:ext cx="559971" cy="559971"/>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533A0E-8F6B-4A18-A9B1-83CA87C3118E}">
      <dsp:nvSpPr>
        <dsp:cNvPr id="0" name=""/>
        <dsp:cNvSpPr/>
      </dsp:nvSpPr>
      <dsp:spPr>
        <a:xfrm rot="10800000">
          <a:off x="1038755" y="716011"/>
          <a:ext cx="3568223" cy="55997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932"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kern="1200"/>
            <a:t>Erection factory conditions = reduced waste</a:t>
          </a:r>
        </a:p>
      </dsp:txBody>
      <dsp:txXfrm rot="10800000">
        <a:off x="1178748" y="716011"/>
        <a:ext cx="3428230" cy="559971"/>
      </dsp:txXfrm>
    </dsp:sp>
    <dsp:sp modelId="{2E3C8D83-7AF4-4A50-B346-88BE735F0A61}">
      <dsp:nvSpPr>
        <dsp:cNvPr id="0" name=""/>
        <dsp:cNvSpPr/>
      </dsp:nvSpPr>
      <dsp:spPr>
        <a:xfrm>
          <a:off x="758770" y="716011"/>
          <a:ext cx="559971" cy="55997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7340B3-5747-4C79-B371-B3A74AD1CC44}">
      <dsp:nvSpPr>
        <dsp:cNvPr id="0" name=""/>
        <dsp:cNvSpPr/>
      </dsp:nvSpPr>
      <dsp:spPr>
        <a:xfrm rot="10800000">
          <a:off x="1038755" y="1431120"/>
          <a:ext cx="3568223" cy="55997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6932"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kern="1200"/>
            <a:t>More efficient deliveries = reduced carbon footprint</a:t>
          </a:r>
        </a:p>
      </dsp:txBody>
      <dsp:txXfrm rot="10800000">
        <a:off x="1178748" y="1431120"/>
        <a:ext cx="3428230" cy="559971"/>
      </dsp:txXfrm>
    </dsp:sp>
    <dsp:sp modelId="{D0E419E2-1635-459F-B4A5-6EEEE87D72BB}">
      <dsp:nvSpPr>
        <dsp:cNvPr id="0" name=""/>
        <dsp:cNvSpPr/>
      </dsp:nvSpPr>
      <dsp:spPr>
        <a:xfrm>
          <a:off x="758770" y="1431120"/>
          <a:ext cx="559971" cy="55997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56150-8860-4A0A-89CF-EB21CDA842C8}">
      <dsp:nvSpPr>
        <dsp:cNvPr id="0" name=""/>
        <dsp:cNvSpPr/>
      </dsp:nvSpPr>
      <dsp:spPr>
        <a:xfrm>
          <a:off x="-3642419" y="-559691"/>
          <a:ext cx="4342008" cy="4342008"/>
        </a:xfrm>
        <a:prstGeom prst="blockArc">
          <a:avLst>
            <a:gd name="adj1" fmla="val 18900000"/>
            <a:gd name="adj2" fmla="val 2700000"/>
            <a:gd name="adj3" fmla="val 49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70C561-643C-4FD1-97D3-A5536EA87D47}">
      <dsp:nvSpPr>
        <dsp:cNvPr id="0" name=""/>
        <dsp:cNvSpPr/>
      </dsp:nvSpPr>
      <dsp:spPr>
        <a:xfrm>
          <a:off x="366730" y="247755"/>
          <a:ext cx="3695452" cy="4957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516"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a:t>Quality Assurance</a:t>
          </a:r>
        </a:p>
      </dsp:txBody>
      <dsp:txXfrm>
        <a:off x="366730" y="247755"/>
        <a:ext cx="3695452" cy="495768"/>
      </dsp:txXfrm>
    </dsp:sp>
    <dsp:sp modelId="{CE03D446-0657-4AD7-B051-5FEB7D784BF3}">
      <dsp:nvSpPr>
        <dsp:cNvPr id="0" name=""/>
        <dsp:cNvSpPr/>
      </dsp:nvSpPr>
      <dsp:spPr>
        <a:xfrm>
          <a:off x="56875" y="185784"/>
          <a:ext cx="619710" cy="61971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1AC5F4-FEB3-4574-8E20-2CDE7A999D71}">
      <dsp:nvSpPr>
        <dsp:cNvPr id="0" name=""/>
        <dsp:cNvSpPr/>
      </dsp:nvSpPr>
      <dsp:spPr>
        <a:xfrm>
          <a:off x="650966" y="991537"/>
          <a:ext cx="3411216" cy="4957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516"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a:t>Reduction in “wet trades”</a:t>
          </a:r>
        </a:p>
      </dsp:txBody>
      <dsp:txXfrm>
        <a:off x="650966" y="991537"/>
        <a:ext cx="3411216" cy="495768"/>
      </dsp:txXfrm>
    </dsp:sp>
    <dsp:sp modelId="{16F7E756-9CC7-4D8D-91C2-7468DE2AE199}">
      <dsp:nvSpPr>
        <dsp:cNvPr id="0" name=""/>
        <dsp:cNvSpPr/>
      </dsp:nvSpPr>
      <dsp:spPr>
        <a:xfrm>
          <a:off x="341111" y="929566"/>
          <a:ext cx="619710" cy="61971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092E3D-9B24-481D-8C0D-0AA3CEE8E128}">
      <dsp:nvSpPr>
        <dsp:cNvPr id="0" name=""/>
        <dsp:cNvSpPr/>
      </dsp:nvSpPr>
      <dsp:spPr>
        <a:xfrm>
          <a:off x="650966" y="1735319"/>
          <a:ext cx="3411216" cy="4957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516"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a:t>Further programme efficiencies and surety</a:t>
          </a:r>
        </a:p>
      </dsp:txBody>
      <dsp:txXfrm>
        <a:off x="650966" y="1735319"/>
        <a:ext cx="3411216" cy="495768"/>
      </dsp:txXfrm>
    </dsp:sp>
    <dsp:sp modelId="{7677A742-CFA1-4F15-BF0A-0943D4C415E7}">
      <dsp:nvSpPr>
        <dsp:cNvPr id="0" name=""/>
        <dsp:cNvSpPr/>
      </dsp:nvSpPr>
      <dsp:spPr>
        <a:xfrm>
          <a:off x="341111" y="1673348"/>
          <a:ext cx="619710" cy="61971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6EEA3F-243D-4C3D-9B93-93D7B0CA0F61}">
      <dsp:nvSpPr>
        <dsp:cNvPr id="0" name=""/>
        <dsp:cNvSpPr/>
      </dsp:nvSpPr>
      <dsp:spPr>
        <a:xfrm>
          <a:off x="366730" y="2479100"/>
          <a:ext cx="3695452" cy="4957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516"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a:t>Design Standardisation</a:t>
          </a:r>
        </a:p>
      </dsp:txBody>
      <dsp:txXfrm>
        <a:off x="366730" y="2479100"/>
        <a:ext cx="3695452" cy="495768"/>
      </dsp:txXfrm>
    </dsp:sp>
    <dsp:sp modelId="{542F81F2-58CE-4E72-880D-FA564A21D073}">
      <dsp:nvSpPr>
        <dsp:cNvPr id="0" name=""/>
        <dsp:cNvSpPr/>
      </dsp:nvSpPr>
      <dsp:spPr>
        <a:xfrm>
          <a:off x="56875" y="2417129"/>
          <a:ext cx="619710" cy="61971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E3825-4DF2-4A4E-B38E-17F8C83A3D07}">
      <dsp:nvSpPr>
        <dsp:cNvPr id="0" name=""/>
        <dsp:cNvSpPr/>
      </dsp:nvSpPr>
      <dsp:spPr>
        <a:xfrm>
          <a:off x="252024" y="0"/>
          <a:ext cx="2475759" cy="14854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Speed of Construction</a:t>
          </a:r>
        </a:p>
      </dsp:txBody>
      <dsp:txXfrm>
        <a:off x="252024" y="0"/>
        <a:ext cx="2475759" cy="1485455"/>
      </dsp:txXfrm>
    </dsp:sp>
    <dsp:sp modelId="{EF27E71C-A951-471B-93BA-D4F422579BA0}">
      <dsp:nvSpPr>
        <dsp:cNvPr id="0" name=""/>
        <dsp:cNvSpPr/>
      </dsp:nvSpPr>
      <dsp:spPr>
        <a:xfrm>
          <a:off x="2973379" y="2068"/>
          <a:ext cx="2475759" cy="14854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Quality of Product</a:t>
          </a:r>
        </a:p>
      </dsp:txBody>
      <dsp:txXfrm>
        <a:off x="2973379" y="2068"/>
        <a:ext cx="2475759" cy="1485455"/>
      </dsp:txXfrm>
    </dsp:sp>
    <dsp:sp modelId="{D45ABE54-B824-45E3-8E62-C246D5B0C47A}">
      <dsp:nvSpPr>
        <dsp:cNvPr id="0" name=""/>
        <dsp:cNvSpPr/>
      </dsp:nvSpPr>
      <dsp:spPr>
        <a:xfrm>
          <a:off x="5696714" y="2068"/>
          <a:ext cx="2475759" cy="14854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Design Standardisation</a:t>
          </a:r>
        </a:p>
      </dsp:txBody>
      <dsp:txXfrm>
        <a:off x="5696714" y="2068"/>
        <a:ext cx="2475759" cy="1485455"/>
      </dsp:txXfrm>
    </dsp:sp>
    <dsp:sp modelId="{C57CDBB6-3903-4428-97BA-9DA5E7809008}">
      <dsp:nvSpPr>
        <dsp:cNvPr id="0" name=""/>
        <dsp:cNvSpPr/>
      </dsp:nvSpPr>
      <dsp:spPr>
        <a:xfrm>
          <a:off x="1611711" y="1735100"/>
          <a:ext cx="2475759" cy="14854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Sustainability</a:t>
          </a:r>
        </a:p>
      </dsp:txBody>
      <dsp:txXfrm>
        <a:off x="1611711" y="1735100"/>
        <a:ext cx="2475759" cy="1485455"/>
      </dsp:txXfrm>
    </dsp:sp>
    <dsp:sp modelId="{D8CA77CF-1BA5-4A48-B935-45F640A3BBE9}">
      <dsp:nvSpPr>
        <dsp:cNvPr id="0" name=""/>
        <dsp:cNvSpPr/>
      </dsp:nvSpPr>
      <dsp:spPr>
        <a:xfrm>
          <a:off x="4335046" y="1735100"/>
          <a:ext cx="2475759" cy="14854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Efficiencies in Associated Designs</a:t>
          </a:r>
        </a:p>
      </dsp:txBody>
      <dsp:txXfrm>
        <a:off x="4335046" y="1735100"/>
        <a:ext cx="2475759" cy="148545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DC4CB3-D7F7-401C-8117-E94A5FB0942C}" type="datetimeFigureOut">
              <a:rPr lang="en-GB" smtClean="0"/>
              <a:t>11/04/2018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BE9192-418A-49A0-891E-619AC487132B}" type="slidenum">
              <a:rPr lang="en-GB" smtClean="0"/>
              <a:t>‹#›</a:t>
            </a:fld>
            <a:endParaRPr lang="en-GB"/>
          </a:p>
        </p:txBody>
      </p:sp>
    </p:spTree>
    <p:extLst>
      <p:ext uri="{BB962C8B-B14F-4D97-AF65-F5344CB8AC3E}">
        <p14:creationId xmlns:p14="http://schemas.microsoft.com/office/powerpoint/2010/main" val="583904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1FEBF1-5A49-460D-B184-71354C95CE94}" type="datetimeFigureOut">
              <a:rPr lang="en-GB" smtClean="0"/>
              <a:t>11/04/2018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7EDF36-E9C5-4C87-8052-98E02155D0C4}" type="slidenum">
              <a:rPr lang="en-GB" smtClean="0"/>
              <a:t>‹#›</a:t>
            </a:fld>
            <a:endParaRPr lang="en-GB"/>
          </a:p>
        </p:txBody>
      </p:sp>
    </p:spTree>
    <p:extLst>
      <p:ext uri="{BB962C8B-B14F-4D97-AF65-F5344CB8AC3E}">
        <p14:creationId xmlns:p14="http://schemas.microsoft.com/office/powerpoint/2010/main" val="283515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to Student Accommodation is sufficient time for finishing trades.  Reduction in frame erection and earlier </a:t>
            </a:r>
            <a:r>
              <a:rPr lang="en-GB" dirty="0" err="1"/>
              <a:t>watertightness</a:t>
            </a:r>
            <a:r>
              <a:rPr lang="en-GB" dirty="0"/>
              <a:t> allows more time for these key trades</a:t>
            </a:r>
          </a:p>
        </p:txBody>
      </p:sp>
      <p:sp>
        <p:nvSpPr>
          <p:cNvPr id="4" name="Slide Number Placeholder 3"/>
          <p:cNvSpPr>
            <a:spLocks noGrp="1"/>
          </p:cNvSpPr>
          <p:nvPr>
            <p:ph type="sldNum" sz="quarter" idx="10"/>
          </p:nvPr>
        </p:nvSpPr>
        <p:spPr/>
        <p:txBody>
          <a:bodyPr/>
          <a:lstStyle/>
          <a:p>
            <a:fld id="{F37EDF36-E9C5-4C87-8052-98E02155D0C4}" type="slidenum">
              <a:rPr lang="en-GB" smtClean="0"/>
              <a:t>5</a:t>
            </a:fld>
            <a:endParaRPr lang="en-GB"/>
          </a:p>
        </p:txBody>
      </p:sp>
    </p:spTree>
    <p:extLst>
      <p:ext uri="{BB962C8B-B14F-4D97-AF65-F5344CB8AC3E}">
        <p14:creationId xmlns:p14="http://schemas.microsoft.com/office/powerpoint/2010/main" val="922185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t>Innovation</a:t>
            </a:r>
            <a:endParaRPr lang="en-GB" dirty="0"/>
          </a:p>
          <a:p>
            <a:r>
              <a:rPr lang="en-GB" dirty="0"/>
              <a:t>The use of BIM to coordinate with other trades, as well as being able to incorporate other bespoke, offsite manufactured products into the system to achieve an architectural individual selection of buildings. Furthermore, the development of bespoke Metframe details, not previously used elsewhere, added to this innovative approach.</a:t>
            </a:r>
          </a:p>
          <a:p>
            <a:endParaRPr lang="en-GB" dirty="0"/>
          </a:p>
          <a:p>
            <a:pPr lvl="0"/>
            <a:r>
              <a:rPr lang="en-GB" b="1" dirty="0"/>
              <a:t>Collaboration</a:t>
            </a:r>
            <a:endParaRPr lang="en-GB" dirty="0"/>
          </a:p>
          <a:p>
            <a:r>
              <a:rPr lang="en-GB" dirty="0"/>
              <a:t>The bespoke nature of the collaboration between </a:t>
            </a:r>
            <a:r>
              <a:rPr lang="en-GB" dirty="0" err="1"/>
              <a:t>Metsec</a:t>
            </a:r>
            <a:r>
              <a:rPr lang="en-GB" dirty="0"/>
              <a:t> as the designer / provider and their two installers working together simultaneously. This highlights the technological benefits of BIM along with introducing a new, co-operative way of working to achieve a better end product.</a:t>
            </a:r>
          </a:p>
          <a:p>
            <a:endParaRPr lang="en-GB" dirty="0"/>
          </a:p>
        </p:txBody>
      </p:sp>
      <p:sp>
        <p:nvSpPr>
          <p:cNvPr id="4" name="Slide Number Placeholder 3"/>
          <p:cNvSpPr>
            <a:spLocks noGrp="1"/>
          </p:cNvSpPr>
          <p:nvPr>
            <p:ph type="sldNum" sz="quarter" idx="10"/>
          </p:nvPr>
        </p:nvSpPr>
        <p:spPr/>
        <p:txBody>
          <a:bodyPr/>
          <a:lstStyle/>
          <a:p>
            <a:fld id="{F37EDF36-E9C5-4C87-8052-98E02155D0C4}" type="slidenum">
              <a:rPr lang="en-GB" smtClean="0"/>
              <a:t>9</a:t>
            </a:fld>
            <a:endParaRPr lang="en-GB"/>
          </a:p>
        </p:txBody>
      </p:sp>
    </p:spTree>
    <p:extLst>
      <p:ext uri="{BB962C8B-B14F-4D97-AF65-F5344CB8AC3E}">
        <p14:creationId xmlns:p14="http://schemas.microsoft.com/office/powerpoint/2010/main" val="3949780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1"/>
            <a:ext cx="9144000" cy="4498975"/>
          </a:xfrm>
          <a:solidFill>
            <a:schemeClr val="bg2"/>
          </a:solidFill>
        </p:spPr>
        <p:txBody>
          <a:bodyPr/>
          <a:lstStyle/>
          <a:p>
            <a:r>
              <a:rPr lang="en-US" dirty="0"/>
              <a:t>Click icon to add picture</a:t>
            </a:r>
            <a:endParaRPr lang="en-GB" dirty="0"/>
          </a:p>
        </p:txBody>
      </p:sp>
      <p:sp>
        <p:nvSpPr>
          <p:cNvPr id="9" name="Rectangle 8"/>
          <p:cNvSpPr/>
          <p:nvPr userDrawn="1"/>
        </p:nvSpPr>
        <p:spPr>
          <a:xfrm>
            <a:off x="382588" y="555526"/>
            <a:ext cx="4117404" cy="1296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p:cNvSpPr>
            <a:spLocks noGrp="1"/>
          </p:cNvSpPr>
          <p:nvPr>
            <p:ph type="dt" sz="half" idx="10"/>
          </p:nvPr>
        </p:nvSpPr>
        <p:spPr/>
        <p:txBody>
          <a:bodyPr/>
          <a:lstStyle/>
          <a:p>
            <a:fld id="{172AAF35-685B-44B1-AD3B-D97F7EE683AD}" type="datetime1">
              <a:rPr lang="en-GB" smtClean="0"/>
              <a:t>11/04/2018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85B6A0-9B80-4880-B7B6-C57A2B42DEC5}" type="slidenum">
              <a:rPr lang="en-GB" smtClean="0"/>
              <a:t>‹#›</a:t>
            </a:fld>
            <a:endParaRPr lang="en-GB"/>
          </a:p>
        </p:txBody>
      </p:sp>
      <p:sp>
        <p:nvSpPr>
          <p:cNvPr id="8" name="Text Placeholder 11"/>
          <p:cNvSpPr>
            <a:spLocks noGrp="1"/>
          </p:cNvSpPr>
          <p:nvPr>
            <p:ph type="body" sz="quarter" idx="17" hasCustomPrompt="1"/>
          </p:nvPr>
        </p:nvSpPr>
        <p:spPr>
          <a:xfrm>
            <a:off x="358775" y="540000"/>
            <a:ext cx="4147200" cy="1357380"/>
          </a:xfrm>
          <a:solidFill>
            <a:schemeClr val="accent1"/>
          </a:solidFill>
        </p:spPr>
        <p:txBody>
          <a:bodyPr lIns="108000" tIns="108000" rIns="108000" bIns="684000" anchor="b">
            <a:normAutofit/>
          </a:bodyPr>
          <a:lstStyle>
            <a:lvl1pPr marL="0" indent="0">
              <a:lnSpc>
                <a:spcPct val="90000"/>
              </a:lnSpc>
              <a:spcAft>
                <a:spcPts val="900"/>
              </a:spcAft>
              <a:buNone/>
              <a:defRPr sz="2000" b="1">
                <a:solidFill>
                  <a:schemeClr val="bg1"/>
                </a:solidFill>
              </a:defRPr>
            </a:lvl1pPr>
            <a:lvl2pPr marL="0" indent="0">
              <a:spcAft>
                <a:spcPts val="600"/>
              </a:spcAft>
              <a:buNone/>
              <a:defRPr sz="1600">
                <a:solidFill>
                  <a:schemeClr val="bg1"/>
                </a:solidFill>
              </a:defRPr>
            </a:lvl2pPr>
            <a:lvl3pPr marL="0" indent="0">
              <a:spcAft>
                <a:spcPts val="600"/>
              </a:spcAft>
              <a:buNone/>
              <a:defRPr sz="1600">
                <a:solidFill>
                  <a:schemeClr val="bg1"/>
                </a:solidFill>
              </a:defRPr>
            </a:lvl3pPr>
            <a:lvl4pPr marL="0" indent="0">
              <a:spcAft>
                <a:spcPts val="600"/>
              </a:spcAft>
              <a:buNone/>
              <a:defRPr sz="1600">
                <a:solidFill>
                  <a:schemeClr val="bg1"/>
                </a:solidFill>
              </a:defRPr>
            </a:lvl4pPr>
            <a:lvl5pPr marL="0" indent="0">
              <a:spcAft>
                <a:spcPts val="600"/>
              </a:spcAft>
              <a:buNone/>
              <a:defRPr sz="1600">
                <a:solidFill>
                  <a:schemeClr val="bg1"/>
                </a:solidFill>
              </a:defRPr>
            </a:lvl5pPr>
            <a:lvl6pPr marL="0" indent="0">
              <a:spcAft>
                <a:spcPts val="600"/>
              </a:spcAft>
              <a:buNone/>
              <a:defRPr sz="1600">
                <a:solidFill>
                  <a:schemeClr val="bg1"/>
                </a:solidFill>
              </a:defRPr>
            </a:lvl6pPr>
            <a:lvl7pPr marL="0" indent="0">
              <a:spcAft>
                <a:spcPts val="600"/>
              </a:spcAft>
              <a:buNone/>
              <a:defRPr sz="1600">
                <a:solidFill>
                  <a:schemeClr val="bg1"/>
                </a:solidFill>
              </a:defRPr>
            </a:lvl7pPr>
            <a:lvl8pPr marL="0" indent="0">
              <a:spcAft>
                <a:spcPts val="600"/>
              </a:spcAft>
              <a:buNone/>
              <a:defRPr sz="1600">
                <a:solidFill>
                  <a:schemeClr val="bg1"/>
                </a:solidFill>
              </a:defRPr>
            </a:lvl8pPr>
            <a:lvl9pPr marL="0" indent="0">
              <a:buNone/>
              <a:defRPr sz="1600">
                <a:solidFill>
                  <a:schemeClr val="bg1"/>
                </a:solidFill>
              </a:defRPr>
            </a:lvl9pPr>
          </a:lstStyle>
          <a:p>
            <a:pPr lvl="0"/>
            <a:r>
              <a:rPr lang="en-US" dirty="0"/>
              <a:t>Click to edit </a:t>
            </a:r>
            <a:br>
              <a:rPr lang="en-US" dirty="0"/>
            </a:br>
            <a:r>
              <a:rPr lang="en-US" dirty="0"/>
              <a:t>title text</a:t>
            </a:r>
          </a:p>
        </p:txBody>
      </p:sp>
      <p:sp>
        <p:nvSpPr>
          <p:cNvPr id="6" name="Text Placeholder 5"/>
          <p:cNvSpPr>
            <a:spLocks noGrp="1"/>
          </p:cNvSpPr>
          <p:nvPr>
            <p:ph type="body" sz="quarter" idx="18"/>
          </p:nvPr>
        </p:nvSpPr>
        <p:spPr>
          <a:xfrm>
            <a:off x="452278" y="1294076"/>
            <a:ext cx="3960193" cy="480060"/>
          </a:xfrm>
        </p:spPr>
        <p:txBody>
          <a:bodyPr anchor="b">
            <a:normAutofit/>
          </a:bodyPr>
          <a:lstStyle>
            <a:lvl1pPr>
              <a:lnSpc>
                <a:spcPct val="90000"/>
              </a:lnSpc>
              <a:defRPr sz="20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34025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mod="1">
    <p:ext uri="{DCECCB84-F9BA-43D5-87BE-67443E8EF086}">
      <p15:sldGuideLst xmlns:p15="http://schemas.microsoft.com/office/powerpoint/2012/main">
        <p15:guide id="1" pos="2880" userDrawn="1">
          <p15:clr>
            <a:srgbClr val="FBAE40"/>
          </p15:clr>
        </p15:guide>
        <p15:guide id="2" pos="29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ltiple Imag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2AAF35-685B-44B1-AD3B-D97F7EE683AD}" type="datetime1">
              <a:rPr lang="en-GB" smtClean="0"/>
              <a:t>11/04/2018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85B6A0-9B80-4880-B7B6-C57A2B42DEC5}" type="slidenum">
              <a:rPr lang="en-GB" smtClean="0"/>
              <a:t>‹#›</a:t>
            </a:fld>
            <a:endParaRPr lang="en-GB"/>
          </a:p>
        </p:txBody>
      </p:sp>
      <p:sp>
        <p:nvSpPr>
          <p:cNvPr id="7" name="Picture Placeholder 6"/>
          <p:cNvSpPr>
            <a:spLocks noGrp="1"/>
          </p:cNvSpPr>
          <p:nvPr>
            <p:ph type="pic" sz="quarter" idx="13"/>
          </p:nvPr>
        </p:nvSpPr>
        <p:spPr>
          <a:xfrm>
            <a:off x="382588" y="1323973"/>
            <a:ext cx="2893268" cy="3175001"/>
          </a:xfrm>
        </p:spPr>
        <p:txBody>
          <a:bodyPr/>
          <a:lstStyle/>
          <a:p>
            <a:r>
              <a:rPr lang="en-US" dirty="0"/>
              <a:t>Click icon to add picture</a:t>
            </a:r>
            <a:endParaRPr lang="en-GB" dirty="0"/>
          </a:p>
        </p:txBody>
      </p:sp>
      <p:sp>
        <p:nvSpPr>
          <p:cNvPr id="8" name="Picture Placeholder 6"/>
          <p:cNvSpPr>
            <a:spLocks noGrp="1"/>
          </p:cNvSpPr>
          <p:nvPr>
            <p:ph type="pic" sz="quarter" idx="14"/>
          </p:nvPr>
        </p:nvSpPr>
        <p:spPr>
          <a:xfrm>
            <a:off x="3436637" y="1323974"/>
            <a:ext cx="3204356" cy="1512001"/>
          </a:xfrm>
        </p:spPr>
        <p:txBody>
          <a:bodyPr/>
          <a:lstStyle/>
          <a:p>
            <a:r>
              <a:rPr lang="en-US" dirty="0"/>
              <a:t>Click icon to add picture</a:t>
            </a:r>
            <a:endParaRPr lang="en-GB" dirty="0"/>
          </a:p>
        </p:txBody>
      </p:sp>
      <p:sp>
        <p:nvSpPr>
          <p:cNvPr id="9" name="Picture Placeholder 6"/>
          <p:cNvSpPr>
            <a:spLocks noGrp="1"/>
          </p:cNvSpPr>
          <p:nvPr>
            <p:ph type="pic" sz="quarter" idx="15"/>
          </p:nvPr>
        </p:nvSpPr>
        <p:spPr>
          <a:xfrm>
            <a:off x="6801774" y="1323974"/>
            <a:ext cx="1980276" cy="1512001"/>
          </a:xfrm>
        </p:spPr>
        <p:txBody>
          <a:bodyPr/>
          <a:lstStyle/>
          <a:p>
            <a:r>
              <a:rPr lang="en-US" dirty="0"/>
              <a:t>Click icon to add picture</a:t>
            </a:r>
            <a:endParaRPr lang="en-GB" dirty="0"/>
          </a:p>
        </p:txBody>
      </p:sp>
      <p:sp>
        <p:nvSpPr>
          <p:cNvPr id="10" name="Picture Placeholder 6"/>
          <p:cNvSpPr>
            <a:spLocks noGrp="1"/>
          </p:cNvSpPr>
          <p:nvPr>
            <p:ph type="pic" sz="quarter" idx="16"/>
          </p:nvPr>
        </p:nvSpPr>
        <p:spPr>
          <a:xfrm>
            <a:off x="5541418" y="2994201"/>
            <a:ext cx="3240632" cy="1504773"/>
          </a:xfrm>
        </p:spPr>
        <p:txBody>
          <a:bodyPr/>
          <a:lstStyle/>
          <a:p>
            <a:r>
              <a:rPr lang="en-US" dirty="0"/>
              <a:t>Click icon to add picture</a:t>
            </a:r>
            <a:endParaRPr lang="en-GB" dirty="0"/>
          </a:p>
        </p:txBody>
      </p:sp>
      <p:sp>
        <p:nvSpPr>
          <p:cNvPr id="11" name="Picture Placeholder 6"/>
          <p:cNvSpPr>
            <a:spLocks noGrp="1"/>
          </p:cNvSpPr>
          <p:nvPr>
            <p:ph type="pic" sz="quarter" idx="17"/>
          </p:nvPr>
        </p:nvSpPr>
        <p:spPr>
          <a:xfrm>
            <a:off x="3436637" y="2994201"/>
            <a:ext cx="1944000" cy="1504774"/>
          </a:xfrm>
        </p:spPr>
        <p:txBody>
          <a:bodyPr/>
          <a:lstStyle/>
          <a:p>
            <a:r>
              <a:rPr lang="en-US" dirty="0"/>
              <a:t>Click icon to add picture</a:t>
            </a:r>
            <a:endParaRPr lang="en-GB" dirty="0"/>
          </a:p>
        </p:txBody>
      </p:sp>
      <p:sp>
        <p:nvSpPr>
          <p:cNvPr id="12" name="Text Placeholder 6"/>
          <p:cNvSpPr>
            <a:spLocks noGrp="1"/>
          </p:cNvSpPr>
          <p:nvPr>
            <p:ph type="body" sz="quarter" idx="18"/>
          </p:nvPr>
        </p:nvSpPr>
        <p:spPr>
          <a:xfrm>
            <a:off x="358775" y="677932"/>
            <a:ext cx="7741616" cy="423274"/>
          </a:xfrm>
        </p:spPr>
        <p:txBody>
          <a:bodyPr>
            <a:normAutofit/>
          </a:bodyPr>
          <a:lstStyle>
            <a:lvl1pPr>
              <a:defRPr sz="2400"/>
            </a:lvl1pPr>
          </a:lstStyle>
          <a:p>
            <a:pPr lvl="0"/>
            <a:r>
              <a:rPr lang="en-US" dirty="0"/>
              <a:t>Click to edit Master text styles</a:t>
            </a:r>
          </a:p>
        </p:txBody>
      </p:sp>
    </p:spTree>
    <p:extLst>
      <p:ext uri="{BB962C8B-B14F-4D97-AF65-F5344CB8AC3E}">
        <p14:creationId xmlns:p14="http://schemas.microsoft.com/office/powerpoint/2010/main" val="273485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532" y="1276349"/>
            <a:ext cx="8422518" cy="32226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0BC7310F-EA80-4AB3-A737-50E8E379E6E2}" type="datetime1">
              <a:rPr lang="en-GB" smtClean="0"/>
              <a:t>11/04/2018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85B6A0-9B80-4880-B7B6-C57A2B42DEC5}" type="slidenum">
              <a:rPr lang="en-GB" smtClean="0"/>
              <a:t>‹#›</a:t>
            </a:fld>
            <a:endParaRPr lang="en-GB"/>
          </a:p>
        </p:txBody>
      </p:sp>
      <p:sp>
        <p:nvSpPr>
          <p:cNvPr id="7" name="Text Placeholder 6"/>
          <p:cNvSpPr>
            <a:spLocks noGrp="1"/>
          </p:cNvSpPr>
          <p:nvPr>
            <p:ph type="body" sz="quarter" idx="14"/>
          </p:nvPr>
        </p:nvSpPr>
        <p:spPr>
          <a:xfrm>
            <a:off x="358775" y="677932"/>
            <a:ext cx="7741616" cy="423274"/>
          </a:xfrm>
        </p:spPr>
        <p:txBody>
          <a:bodyPr>
            <a:normAutofit/>
          </a:bodyPr>
          <a:lstStyle>
            <a:lvl1pPr>
              <a:defRPr sz="2400"/>
            </a:lvl1pPr>
          </a:lstStyle>
          <a:p>
            <a:pPr lvl="0"/>
            <a:r>
              <a:rPr lang="en-US" dirty="0"/>
              <a:t>Click to edit Master text styles</a:t>
            </a:r>
          </a:p>
        </p:txBody>
      </p:sp>
      <p:sp>
        <p:nvSpPr>
          <p:cNvPr id="8" name="Title 7"/>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6810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359531" y="1276349"/>
            <a:ext cx="4104081" cy="32226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3"/>
          </p:nvPr>
        </p:nvSpPr>
        <p:spPr>
          <a:xfrm>
            <a:off x="4677212" y="1276349"/>
            <a:ext cx="4104837" cy="32226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p:cNvSpPr>
            <a:spLocks noGrp="1"/>
          </p:cNvSpPr>
          <p:nvPr>
            <p:ph type="dt" sz="half" idx="14"/>
          </p:nvPr>
        </p:nvSpPr>
        <p:spPr/>
        <p:txBody>
          <a:bodyPr/>
          <a:lstStyle/>
          <a:p>
            <a:fld id="{1A2C2D94-CB3E-43DD-80FE-E875AA500C04}" type="datetime1">
              <a:rPr lang="en-GB" smtClean="0"/>
              <a:pPr/>
              <a:t>11/04/2018</a:t>
            </a:fld>
            <a:endParaRPr lang="en-GB" dirty="0"/>
          </a:p>
        </p:txBody>
      </p:sp>
      <p:sp>
        <p:nvSpPr>
          <p:cNvPr id="12" name="Footer Placeholder 11"/>
          <p:cNvSpPr>
            <a:spLocks noGrp="1"/>
          </p:cNvSpPr>
          <p:nvPr>
            <p:ph type="ftr" sz="quarter" idx="15"/>
          </p:nvPr>
        </p:nvSpPr>
        <p:spPr/>
        <p:txBody>
          <a:bodyPr/>
          <a:lstStyle/>
          <a:p>
            <a:endParaRPr lang="en-GB" dirty="0"/>
          </a:p>
        </p:txBody>
      </p:sp>
      <p:sp>
        <p:nvSpPr>
          <p:cNvPr id="13" name="Slide Number Placeholder 12"/>
          <p:cNvSpPr>
            <a:spLocks noGrp="1"/>
          </p:cNvSpPr>
          <p:nvPr>
            <p:ph type="sldNum" sz="quarter" idx="16"/>
          </p:nvPr>
        </p:nvSpPr>
        <p:spPr/>
        <p:txBody>
          <a:bodyPr/>
          <a:lstStyle/>
          <a:p>
            <a:fld id="{EB85B6A0-9B80-4880-B7B6-C57A2B42DEC5}" type="slidenum">
              <a:rPr lang="en-GB" smtClean="0"/>
              <a:pPr/>
              <a:t>‹#›</a:t>
            </a:fld>
            <a:endParaRPr lang="en-GB" dirty="0"/>
          </a:p>
        </p:txBody>
      </p:sp>
      <p:sp>
        <p:nvSpPr>
          <p:cNvPr id="8" name="Text Placeholder 6"/>
          <p:cNvSpPr>
            <a:spLocks noGrp="1"/>
          </p:cNvSpPr>
          <p:nvPr>
            <p:ph type="body" sz="quarter" idx="17"/>
          </p:nvPr>
        </p:nvSpPr>
        <p:spPr>
          <a:xfrm>
            <a:off x="358775" y="677932"/>
            <a:ext cx="7741616" cy="423274"/>
          </a:xfrm>
        </p:spPr>
        <p:txBody>
          <a:bodyPr>
            <a:normAutofit/>
          </a:bodyPr>
          <a:lstStyle>
            <a:lvl1pPr>
              <a:defRPr sz="2400"/>
            </a:lvl1pPr>
          </a:lstStyle>
          <a:p>
            <a:pPr lvl="0"/>
            <a:r>
              <a:rPr lang="en-US" dirty="0"/>
              <a:t>Click to edit Master text styles</a:t>
            </a:r>
          </a:p>
        </p:txBody>
      </p:sp>
    </p:spTree>
    <p:extLst>
      <p:ext uri="{BB962C8B-B14F-4D97-AF65-F5344CB8AC3E}">
        <p14:creationId xmlns:p14="http://schemas.microsoft.com/office/powerpoint/2010/main" val="8113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5" name="Picture Placeholder 4"/>
          <p:cNvSpPr>
            <a:spLocks noGrp="1"/>
          </p:cNvSpPr>
          <p:nvPr>
            <p:ph type="pic" sz="quarter" idx="17"/>
          </p:nvPr>
        </p:nvSpPr>
        <p:spPr>
          <a:xfrm>
            <a:off x="4677213" y="1325563"/>
            <a:ext cx="4104838" cy="3173412"/>
          </a:xfrm>
        </p:spPr>
        <p:txBody>
          <a:bodyPr/>
          <a:lstStyle/>
          <a:p>
            <a:endParaRPr lang="en-GB" dirty="0"/>
          </a:p>
        </p:txBody>
      </p: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359531" y="1276349"/>
            <a:ext cx="4104081" cy="32226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p:cNvSpPr>
            <a:spLocks noGrp="1"/>
          </p:cNvSpPr>
          <p:nvPr>
            <p:ph type="dt" sz="half" idx="14"/>
          </p:nvPr>
        </p:nvSpPr>
        <p:spPr/>
        <p:txBody>
          <a:bodyPr/>
          <a:lstStyle/>
          <a:p>
            <a:fld id="{1A2C2D94-CB3E-43DD-80FE-E875AA500C04}" type="datetime1">
              <a:rPr lang="en-GB" smtClean="0"/>
              <a:pPr/>
              <a:t>11/04/2018</a:t>
            </a:fld>
            <a:endParaRPr lang="en-GB" dirty="0"/>
          </a:p>
        </p:txBody>
      </p:sp>
      <p:sp>
        <p:nvSpPr>
          <p:cNvPr id="12" name="Footer Placeholder 11"/>
          <p:cNvSpPr>
            <a:spLocks noGrp="1"/>
          </p:cNvSpPr>
          <p:nvPr>
            <p:ph type="ftr" sz="quarter" idx="15"/>
          </p:nvPr>
        </p:nvSpPr>
        <p:spPr/>
        <p:txBody>
          <a:bodyPr/>
          <a:lstStyle/>
          <a:p>
            <a:endParaRPr lang="en-GB" dirty="0"/>
          </a:p>
        </p:txBody>
      </p:sp>
      <p:sp>
        <p:nvSpPr>
          <p:cNvPr id="13" name="Slide Number Placeholder 12"/>
          <p:cNvSpPr>
            <a:spLocks noGrp="1"/>
          </p:cNvSpPr>
          <p:nvPr>
            <p:ph type="sldNum" sz="quarter" idx="16"/>
          </p:nvPr>
        </p:nvSpPr>
        <p:spPr/>
        <p:txBody>
          <a:bodyPr/>
          <a:lstStyle/>
          <a:p>
            <a:fld id="{EB85B6A0-9B80-4880-B7B6-C57A2B42DEC5}" type="slidenum">
              <a:rPr lang="en-GB" smtClean="0"/>
              <a:pPr/>
              <a:t>‹#›</a:t>
            </a:fld>
            <a:endParaRPr lang="en-GB" dirty="0"/>
          </a:p>
        </p:txBody>
      </p:sp>
      <p:sp>
        <p:nvSpPr>
          <p:cNvPr id="8" name="Text Placeholder 6"/>
          <p:cNvSpPr>
            <a:spLocks noGrp="1"/>
          </p:cNvSpPr>
          <p:nvPr>
            <p:ph type="body" sz="quarter" idx="18"/>
          </p:nvPr>
        </p:nvSpPr>
        <p:spPr>
          <a:xfrm>
            <a:off x="358775" y="677932"/>
            <a:ext cx="7741616" cy="423274"/>
          </a:xfrm>
        </p:spPr>
        <p:txBody>
          <a:bodyPr>
            <a:normAutofit/>
          </a:bodyPr>
          <a:lstStyle>
            <a:lvl1pPr>
              <a:defRPr sz="2400"/>
            </a:lvl1pPr>
          </a:lstStyle>
          <a:p>
            <a:pPr lvl="0"/>
            <a:r>
              <a:rPr lang="en-US" dirty="0"/>
              <a:t>Click to edit Master text styles</a:t>
            </a:r>
          </a:p>
        </p:txBody>
      </p:sp>
    </p:spTree>
    <p:extLst>
      <p:ext uri="{BB962C8B-B14F-4D97-AF65-F5344CB8AC3E}">
        <p14:creationId xmlns:p14="http://schemas.microsoft.com/office/powerpoint/2010/main" val="90936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Two Image">
    <p:spTree>
      <p:nvGrpSpPr>
        <p:cNvPr id="1" name=""/>
        <p:cNvGrpSpPr/>
        <p:nvPr/>
      </p:nvGrpSpPr>
      <p:grpSpPr>
        <a:xfrm>
          <a:off x="0" y="0"/>
          <a:ext cx="0" cy="0"/>
          <a:chOff x="0" y="0"/>
          <a:chExt cx="0" cy="0"/>
        </a:xfrm>
      </p:grpSpPr>
      <p:sp>
        <p:nvSpPr>
          <p:cNvPr id="5" name="Picture Placeholder 4"/>
          <p:cNvSpPr>
            <a:spLocks noGrp="1"/>
          </p:cNvSpPr>
          <p:nvPr>
            <p:ph type="pic" sz="quarter" idx="17"/>
          </p:nvPr>
        </p:nvSpPr>
        <p:spPr>
          <a:xfrm>
            <a:off x="4677213" y="1325563"/>
            <a:ext cx="4104838" cy="1503362"/>
          </a:xfrm>
        </p:spPr>
        <p:txBody>
          <a:bodyPr/>
          <a:lstStyle/>
          <a:p>
            <a:endParaRPr lang="en-GB" dirty="0"/>
          </a:p>
        </p:txBody>
      </p: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359531" y="1276349"/>
            <a:ext cx="4104081" cy="32226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p:cNvSpPr>
            <a:spLocks noGrp="1"/>
          </p:cNvSpPr>
          <p:nvPr>
            <p:ph type="dt" sz="half" idx="14"/>
          </p:nvPr>
        </p:nvSpPr>
        <p:spPr/>
        <p:txBody>
          <a:bodyPr/>
          <a:lstStyle/>
          <a:p>
            <a:fld id="{1A2C2D94-CB3E-43DD-80FE-E875AA500C04}" type="datetime1">
              <a:rPr lang="en-GB" smtClean="0"/>
              <a:pPr/>
              <a:t>11/04/2018</a:t>
            </a:fld>
            <a:endParaRPr lang="en-GB" dirty="0"/>
          </a:p>
        </p:txBody>
      </p:sp>
      <p:sp>
        <p:nvSpPr>
          <p:cNvPr id="12" name="Footer Placeholder 11"/>
          <p:cNvSpPr>
            <a:spLocks noGrp="1"/>
          </p:cNvSpPr>
          <p:nvPr>
            <p:ph type="ftr" sz="quarter" idx="15"/>
          </p:nvPr>
        </p:nvSpPr>
        <p:spPr/>
        <p:txBody>
          <a:bodyPr/>
          <a:lstStyle/>
          <a:p>
            <a:endParaRPr lang="en-GB" dirty="0"/>
          </a:p>
        </p:txBody>
      </p:sp>
      <p:sp>
        <p:nvSpPr>
          <p:cNvPr id="13" name="Slide Number Placeholder 12"/>
          <p:cNvSpPr>
            <a:spLocks noGrp="1"/>
          </p:cNvSpPr>
          <p:nvPr>
            <p:ph type="sldNum" sz="quarter" idx="16"/>
          </p:nvPr>
        </p:nvSpPr>
        <p:spPr/>
        <p:txBody>
          <a:bodyPr/>
          <a:lstStyle/>
          <a:p>
            <a:fld id="{EB85B6A0-9B80-4880-B7B6-C57A2B42DEC5}" type="slidenum">
              <a:rPr lang="en-GB" smtClean="0"/>
              <a:pPr/>
              <a:t>‹#›</a:t>
            </a:fld>
            <a:endParaRPr lang="en-GB" dirty="0"/>
          </a:p>
        </p:txBody>
      </p:sp>
      <p:sp>
        <p:nvSpPr>
          <p:cNvPr id="8" name="Picture Placeholder 4"/>
          <p:cNvSpPr>
            <a:spLocks noGrp="1"/>
          </p:cNvSpPr>
          <p:nvPr>
            <p:ph type="pic" sz="quarter" idx="18"/>
          </p:nvPr>
        </p:nvSpPr>
        <p:spPr>
          <a:xfrm>
            <a:off x="4677213" y="2995612"/>
            <a:ext cx="4104838" cy="1503362"/>
          </a:xfrm>
        </p:spPr>
        <p:txBody>
          <a:bodyPr/>
          <a:lstStyle/>
          <a:p>
            <a:endParaRPr lang="en-GB" dirty="0"/>
          </a:p>
        </p:txBody>
      </p:sp>
      <p:sp>
        <p:nvSpPr>
          <p:cNvPr id="9" name="Text Placeholder 6"/>
          <p:cNvSpPr>
            <a:spLocks noGrp="1"/>
          </p:cNvSpPr>
          <p:nvPr>
            <p:ph type="body" sz="quarter" idx="19"/>
          </p:nvPr>
        </p:nvSpPr>
        <p:spPr>
          <a:xfrm>
            <a:off x="358775" y="677932"/>
            <a:ext cx="7741616" cy="423274"/>
          </a:xfrm>
        </p:spPr>
        <p:txBody>
          <a:bodyPr>
            <a:normAutofit/>
          </a:bodyPr>
          <a:lstStyle>
            <a:lvl1pPr>
              <a:defRPr sz="2400"/>
            </a:lvl1pPr>
          </a:lstStyle>
          <a:p>
            <a:pPr lvl="0"/>
            <a:r>
              <a:rPr lang="en-US" dirty="0"/>
              <a:t>Click to edit Master text styles</a:t>
            </a:r>
          </a:p>
        </p:txBody>
      </p:sp>
    </p:spTree>
    <p:extLst>
      <p:ext uri="{BB962C8B-B14F-4D97-AF65-F5344CB8AC3E}">
        <p14:creationId xmlns:p14="http://schemas.microsoft.com/office/powerpoint/2010/main" val="269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83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3832" y="1707660"/>
            <a:ext cx="7236336" cy="1728180"/>
          </a:xfrm>
        </p:spPr>
        <p:txBody>
          <a:bodyPr anchor="ctr">
            <a:normAutofit/>
          </a:bodyPr>
          <a:lstStyle>
            <a:lvl1pPr algn="ctr">
              <a:defRPr sz="3200" b="0" i="0" cap="none" baseline="0">
                <a:solidFill>
                  <a:schemeClr val="bg1"/>
                </a:solidFill>
                <a:latin typeface="Arial" panose="020B0604020202020204" pitchFamily="34" charset="0"/>
              </a:defRPr>
            </a:lvl1pPr>
          </a:lstStyle>
          <a:p>
            <a:r>
              <a:rPr lang="en-US" dirty="0"/>
              <a:t>Click to edit divider title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3497475F-ECD8-4892-B935-84D56FF7283F}" type="datetime1">
              <a:rPr lang="en-GB" smtClean="0"/>
              <a:pPr/>
              <a:t>11/04/2018</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B85B6A0-9B80-4880-B7B6-C57A2B42DEC5}" type="slidenum">
              <a:rPr lang="en-GB" smtClean="0"/>
              <a:pPr/>
              <a:t>‹#›</a:t>
            </a:fld>
            <a:endParaRPr lang="en-GB" dirty="0"/>
          </a:p>
        </p:txBody>
      </p:sp>
      <p:pic>
        <p:nvPicPr>
          <p:cNvPr id="8" name="Picture 2" descr="Image result for kier logo"/>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70203" y="4703611"/>
            <a:ext cx="715366" cy="26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3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2AAF35-685B-44B1-AD3B-D97F7EE683AD}" type="datetime1">
              <a:rPr lang="en-GB" smtClean="0"/>
              <a:t>11/04/2018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85B6A0-9B80-4880-B7B6-C57A2B42DEC5}" type="slidenum">
              <a:rPr lang="en-GB" smtClean="0"/>
              <a:t>‹#›</a:t>
            </a:fld>
            <a:endParaRPr lang="en-GB"/>
          </a:p>
        </p:txBody>
      </p:sp>
      <p:sp>
        <p:nvSpPr>
          <p:cNvPr id="6" name="Text Placeholder 6"/>
          <p:cNvSpPr>
            <a:spLocks noGrp="1"/>
          </p:cNvSpPr>
          <p:nvPr>
            <p:ph type="body" sz="quarter" idx="14"/>
          </p:nvPr>
        </p:nvSpPr>
        <p:spPr>
          <a:xfrm>
            <a:off x="358775" y="677932"/>
            <a:ext cx="7741616" cy="423274"/>
          </a:xfrm>
        </p:spPr>
        <p:txBody>
          <a:bodyPr>
            <a:normAutofit/>
          </a:bodyPr>
          <a:lstStyle>
            <a:lvl1pPr>
              <a:defRPr sz="2400"/>
            </a:lvl1pPr>
          </a:lstStyle>
          <a:p>
            <a:pPr lvl="0"/>
            <a:r>
              <a:rPr lang="en-US" dirty="0"/>
              <a:t>Click to edit Master text styles</a:t>
            </a:r>
          </a:p>
        </p:txBody>
      </p:sp>
    </p:spTree>
    <p:extLst>
      <p:ext uri="{BB962C8B-B14F-4D97-AF65-F5344CB8AC3E}">
        <p14:creationId xmlns:p14="http://schemas.microsoft.com/office/powerpoint/2010/main" val="92305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se study - Option 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42E54D-4146-48D0-B36F-5E59110C9C29}" type="datetime1">
              <a:rPr lang="en-GB" smtClean="0"/>
              <a:t>11/04/2018</a:t>
            </a:fld>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B85B6A0-9B80-4880-B7B6-C57A2B42DEC5}" type="slidenum">
              <a:rPr lang="en-GB" smtClean="0"/>
              <a:t>‹#›</a:t>
            </a:fld>
            <a:endParaRPr lang="en-GB"/>
          </a:p>
        </p:txBody>
      </p:sp>
      <p:sp>
        <p:nvSpPr>
          <p:cNvPr id="9" name="Content Placeholder 8"/>
          <p:cNvSpPr>
            <a:spLocks noGrp="1"/>
          </p:cNvSpPr>
          <p:nvPr>
            <p:ph sz="quarter" idx="14"/>
          </p:nvPr>
        </p:nvSpPr>
        <p:spPr>
          <a:xfrm>
            <a:off x="358776" y="2506981"/>
            <a:ext cx="5365749" cy="19919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9"/>
          <p:cNvSpPr>
            <a:spLocks noGrp="1"/>
          </p:cNvSpPr>
          <p:nvPr>
            <p:ph type="pic" sz="quarter" idx="15"/>
          </p:nvPr>
        </p:nvSpPr>
        <p:spPr>
          <a:xfrm>
            <a:off x="5868145" y="1323975"/>
            <a:ext cx="2913905" cy="3175000"/>
          </a:xfrm>
        </p:spPr>
        <p:txBody>
          <a:bodyPr/>
          <a:lstStyle/>
          <a:p>
            <a:r>
              <a:rPr lang="en-US" dirty="0"/>
              <a:t>Click icon to add picture</a:t>
            </a:r>
            <a:endParaRPr lang="en-GB" dirty="0"/>
          </a:p>
        </p:txBody>
      </p:sp>
      <p:sp>
        <p:nvSpPr>
          <p:cNvPr id="12" name="Text Placeholder 11"/>
          <p:cNvSpPr>
            <a:spLocks noGrp="1"/>
          </p:cNvSpPr>
          <p:nvPr>
            <p:ph type="body" sz="quarter" idx="16" hasCustomPrompt="1"/>
          </p:nvPr>
        </p:nvSpPr>
        <p:spPr>
          <a:xfrm>
            <a:off x="382587" y="1323975"/>
            <a:ext cx="5341938" cy="1072673"/>
          </a:xfrm>
          <a:solidFill>
            <a:schemeClr val="accent1"/>
          </a:solidFill>
        </p:spPr>
        <p:txBody>
          <a:bodyPr lIns="108000" tIns="108000" rIns="108000" bIns="108000"/>
          <a:lstStyle>
            <a:lvl1pPr marL="0" indent="0">
              <a:spcBef>
                <a:spcPts val="0"/>
              </a:spcBef>
              <a:spcAft>
                <a:spcPts val="0"/>
              </a:spcAft>
              <a:buNone/>
              <a:defRPr>
                <a:solidFill>
                  <a:schemeClr val="bg1"/>
                </a:solidFill>
              </a:defRPr>
            </a:lvl1pPr>
            <a:lvl2pPr marL="0" indent="0">
              <a:spcAft>
                <a:spcPts val="600"/>
              </a:spcAft>
              <a:buNone/>
              <a:defRPr sz="1600">
                <a:solidFill>
                  <a:schemeClr val="bg1"/>
                </a:solidFill>
              </a:defRPr>
            </a:lvl2pPr>
            <a:lvl3pPr marL="0" indent="0">
              <a:spcAft>
                <a:spcPts val="600"/>
              </a:spcAft>
              <a:buNone/>
              <a:defRPr sz="1600">
                <a:solidFill>
                  <a:schemeClr val="bg1"/>
                </a:solidFill>
              </a:defRPr>
            </a:lvl3pPr>
            <a:lvl4pPr marL="0" indent="0">
              <a:spcAft>
                <a:spcPts val="600"/>
              </a:spcAft>
              <a:buNone/>
              <a:defRPr sz="1600">
                <a:solidFill>
                  <a:schemeClr val="bg1"/>
                </a:solidFill>
              </a:defRPr>
            </a:lvl4pPr>
            <a:lvl5pPr marL="0" indent="0">
              <a:spcAft>
                <a:spcPts val="600"/>
              </a:spcAft>
              <a:buNone/>
              <a:defRPr sz="1600">
                <a:solidFill>
                  <a:schemeClr val="bg1"/>
                </a:solidFill>
              </a:defRPr>
            </a:lvl5pPr>
            <a:lvl6pPr marL="0" indent="0">
              <a:spcAft>
                <a:spcPts val="600"/>
              </a:spcAft>
              <a:buNone/>
              <a:defRPr sz="1600">
                <a:solidFill>
                  <a:schemeClr val="bg1"/>
                </a:solidFill>
              </a:defRPr>
            </a:lvl6pPr>
            <a:lvl7pPr marL="0" indent="0">
              <a:spcAft>
                <a:spcPts val="600"/>
              </a:spcAft>
              <a:buNone/>
              <a:defRPr sz="1600">
                <a:solidFill>
                  <a:schemeClr val="bg1"/>
                </a:solidFill>
              </a:defRPr>
            </a:lvl7pPr>
            <a:lvl8pPr marL="0" indent="0">
              <a:spcAft>
                <a:spcPts val="600"/>
              </a:spcAft>
              <a:buNone/>
              <a:defRPr sz="1600">
                <a:solidFill>
                  <a:schemeClr val="bg1"/>
                </a:solidFill>
              </a:defRPr>
            </a:lvl8pPr>
            <a:lvl9pPr marL="0" indent="0">
              <a:buNone/>
              <a:defRPr sz="1600">
                <a:solidFill>
                  <a:schemeClr val="bg1"/>
                </a:solidFill>
              </a:defRPr>
            </a:lvl9pPr>
          </a:lstStyle>
          <a:p>
            <a:pPr lvl="0"/>
            <a:r>
              <a:rPr lang="en-US" dirty="0"/>
              <a:t>Click to edit call out text</a:t>
            </a:r>
          </a:p>
        </p:txBody>
      </p:sp>
      <p:sp>
        <p:nvSpPr>
          <p:cNvPr id="6" name="Title 5"/>
          <p:cNvSpPr>
            <a:spLocks noGrp="1"/>
          </p:cNvSpPr>
          <p:nvPr>
            <p:ph type="title"/>
          </p:nvPr>
        </p:nvSpPr>
        <p:spPr/>
        <p:txBody>
          <a:bodyPr/>
          <a:lstStyle/>
          <a:p>
            <a:r>
              <a:rPr lang="en-US"/>
              <a:t>Click to edit Master title style</a:t>
            </a:r>
            <a:endParaRPr lang="en-GB"/>
          </a:p>
        </p:txBody>
      </p:sp>
      <p:sp>
        <p:nvSpPr>
          <p:cNvPr id="11" name="Text Placeholder 6"/>
          <p:cNvSpPr>
            <a:spLocks noGrp="1"/>
          </p:cNvSpPr>
          <p:nvPr>
            <p:ph type="body" sz="quarter" idx="17"/>
          </p:nvPr>
        </p:nvSpPr>
        <p:spPr>
          <a:xfrm>
            <a:off x="358775" y="677932"/>
            <a:ext cx="7741616" cy="423274"/>
          </a:xfrm>
        </p:spPr>
        <p:txBody>
          <a:bodyPr>
            <a:normAutofit/>
          </a:bodyPr>
          <a:lstStyle>
            <a:lvl1pPr>
              <a:defRPr sz="2400"/>
            </a:lvl1pPr>
          </a:lstStyle>
          <a:p>
            <a:pPr lvl="0"/>
            <a:r>
              <a:rPr lang="en-US" dirty="0"/>
              <a:t>Click to edit Master text styles</a:t>
            </a:r>
          </a:p>
        </p:txBody>
      </p:sp>
    </p:spTree>
    <p:extLst>
      <p:ext uri="{BB962C8B-B14F-4D97-AF65-F5344CB8AC3E}">
        <p14:creationId xmlns:p14="http://schemas.microsoft.com/office/powerpoint/2010/main" val="69183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orient="horz" pos="1121" userDrawn="1">
          <p15:clr>
            <a:srgbClr val="FBAE40"/>
          </p15:clr>
        </p15:guide>
        <p15:guide id="3" pos="2880" userDrawn="1">
          <p15:clr>
            <a:srgbClr val="FBAE40"/>
          </p15:clr>
        </p15:guide>
        <p15:guide id="4" pos="3696" userDrawn="1">
          <p15:clr>
            <a:srgbClr val="FBAE40"/>
          </p15:clr>
        </p15:guide>
        <p15:guide id="5" pos="360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se study - Option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742E54D-4146-48D0-B36F-5E59110C9C29}" type="datetime1">
              <a:rPr lang="en-GB" smtClean="0"/>
              <a:t>11/04/2018</a:t>
            </a:fld>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B85B6A0-9B80-4880-B7B6-C57A2B42DEC5}" type="slidenum">
              <a:rPr lang="en-GB" smtClean="0"/>
              <a:t>‹#›</a:t>
            </a:fld>
            <a:endParaRPr lang="en-GB"/>
          </a:p>
        </p:txBody>
      </p:sp>
      <p:sp>
        <p:nvSpPr>
          <p:cNvPr id="9" name="Content Placeholder 8"/>
          <p:cNvSpPr>
            <a:spLocks noGrp="1"/>
          </p:cNvSpPr>
          <p:nvPr>
            <p:ph sz="quarter" idx="14"/>
          </p:nvPr>
        </p:nvSpPr>
        <p:spPr>
          <a:xfrm>
            <a:off x="359384" y="1323974"/>
            <a:ext cx="5365141" cy="20440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9"/>
          <p:cNvSpPr>
            <a:spLocks noGrp="1"/>
          </p:cNvSpPr>
          <p:nvPr>
            <p:ph type="pic" sz="quarter" idx="15"/>
          </p:nvPr>
        </p:nvSpPr>
        <p:spPr>
          <a:xfrm>
            <a:off x="5868144" y="1323975"/>
            <a:ext cx="2913907" cy="3175000"/>
          </a:xfrm>
        </p:spPr>
        <p:txBody>
          <a:bodyPr/>
          <a:lstStyle/>
          <a:p>
            <a:r>
              <a:rPr lang="en-US" dirty="0"/>
              <a:t>Click icon to add picture</a:t>
            </a:r>
            <a:endParaRPr lang="en-GB" dirty="0"/>
          </a:p>
        </p:txBody>
      </p:sp>
      <p:sp>
        <p:nvSpPr>
          <p:cNvPr id="12" name="Text Placeholder 11"/>
          <p:cNvSpPr>
            <a:spLocks noGrp="1"/>
          </p:cNvSpPr>
          <p:nvPr>
            <p:ph type="body" sz="quarter" idx="16" hasCustomPrompt="1"/>
          </p:nvPr>
        </p:nvSpPr>
        <p:spPr>
          <a:xfrm>
            <a:off x="382588" y="3459480"/>
            <a:ext cx="5341937" cy="1039495"/>
          </a:xfrm>
          <a:solidFill>
            <a:schemeClr val="accent2"/>
          </a:solidFill>
        </p:spPr>
        <p:txBody>
          <a:bodyPr lIns="108000" tIns="108000" rIns="108000" bIns="108000"/>
          <a:lstStyle>
            <a:lvl1pPr marL="0" indent="0">
              <a:spcBef>
                <a:spcPts val="0"/>
              </a:spcBef>
              <a:spcAft>
                <a:spcPts val="0"/>
              </a:spcAft>
              <a:buNone/>
              <a:defRPr>
                <a:solidFill>
                  <a:schemeClr val="bg1"/>
                </a:solidFill>
              </a:defRPr>
            </a:lvl1pPr>
            <a:lvl2pPr marL="0" indent="0">
              <a:spcAft>
                <a:spcPts val="600"/>
              </a:spcAft>
              <a:buNone/>
              <a:defRPr sz="1600">
                <a:solidFill>
                  <a:schemeClr val="bg1"/>
                </a:solidFill>
              </a:defRPr>
            </a:lvl2pPr>
            <a:lvl3pPr marL="0" indent="0">
              <a:spcAft>
                <a:spcPts val="600"/>
              </a:spcAft>
              <a:buNone/>
              <a:defRPr sz="1600">
                <a:solidFill>
                  <a:schemeClr val="bg1"/>
                </a:solidFill>
              </a:defRPr>
            </a:lvl3pPr>
            <a:lvl4pPr marL="0" indent="0">
              <a:spcAft>
                <a:spcPts val="600"/>
              </a:spcAft>
              <a:buNone/>
              <a:defRPr sz="1600">
                <a:solidFill>
                  <a:schemeClr val="bg1"/>
                </a:solidFill>
              </a:defRPr>
            </a:lvl4pPr>
            <a:lvl5pPr marL="0" indent="0">
              <a:spcAft>
                <a:spcPts val="600"/>
              </a:spcAft>
              <a:buNone/>
              <a:defRPr sz="1600">
                <a:solidFill>
                  <a:schemeClr val="bg1"/>
                </a:solidFill>
              </a:defRPr>
            </a:lvl5pPr>
            <a:lvl6pPr marL="0" indent="0">
              <a:spcAft>
                <a:spcPts val="600"/>
              </a:spcAft>
              <a:buNone/>
              <a:defRPr sz="1600">
                <a:solidFill>
                  <a:schemeClr val="bg1"/>
                </a:solidFill>
              </a:defRPr>
            </a:lvl6pPr>
            <a:lvl7pPr marL="0" indent="0">
              <a:spcAft>
                <a:spcPts val="600"/>
              </a:spcAft>
              <a:buNone/>
              <a:defRPr sz="1600">
                <a:solidFill>
                  <a:schemeClr val="bg1"/>
                </a:solidFill>
              </a:defRPr>
            </a:lvl7pPr>
            <a:lvl8pPr marL="0" indent="0">
              <a:spcAft>
                <a:spcPts val="600"/>
              </a:spcAft>
              <a:buNone/>
              <a:defRPr sz="1600">
                <a:solidFill>
                  <a:schemeClr val="bg1"/>
                </a:solidFill>
              </a:defRPr>
            </a:lvl8pPr>
            <a:lvl9pPr marL="0" indent="0">
              <a:buNone/>
              <a:defRPr sz="1600">
                <a:solidFill>
                  <a:schemeClr val="bg1"/>
                </a:solidFill>
              </a:defRPr>
            </a:lvl9pPr>
          </a:lstStyle>
          <a:p>
            <a:pPr lvl="0"/>
            <a:r>
              <a:rPr lang="en-US" dirty="0"/>
              <a:t>Click to edit call out text</a:t>
            </a:r>
          </a:p>
        </p:txBody>
      </p:sp>
      <p:sp>
        <p:nvSpPr>
          <p:cNvPr id="14" name="Text Placeholder 6"/>
          <p:cNvSpPr>
            <a:spLocks noGrp="1"/>
          </p:cNvSpPr>
          <p:nvPr>
            <p:ph type="body" sz="quarter" idx="18"/>
          </p:nvPr>
        </p:nvSpPr>
        <p:spPr>
          <a:xfrm>
            <a:off x="358775" y="677932"/>
            <a:ext cx="7741616" cy="423274"/>
          </a:xfrm>
        </p:spPr>
        <p:txBody>
          <a:bodyPr>
            <a:normAutofit/>
          </a:bodyPr>
          <a:lstStyle>
            <a:lvl1pPr>
              <a:defRPr sz="2400"/>
            </a:lvl1pPr>
          </a:lstStyle>
          <a:p>
            <a:pPr lvl="0"/>
            <a:r>
              <a:rPr lang="en-US" dirty="0"/>
              <a:t>Click to edit Master text styles</a:t>
            </a:r>
          </a:p>
        </p:txBody>
      </p:sp>
    </p:spTree>
    <p:extLst>
      <p:ext uri="{BB962C8B-B14F-4D97-AF65-F5344CB8AC3E}">
        <p14:creationId xmlns:p14="http://schemas.microsoft.com/office/powerpoint/2010/main" val="40598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21" userDrawn="1">
          <p15:clr>
            <a:srgbClr val="FBAE40"/>
          </p15:clr>
        </p15:guide>
        <p15:guide id="2" pos="2880" userDrawn="1">
          <p15:clr>
            <a:srgbClr val="FBAE40"/>
          </p15:clr>
        </p15:guide>
        <p15:guide id="3" pos="3696" userDrawn="1">
          <p15:clr>
            <a:srgbClr val="FBAE40"/>
          </p15:clr>
        </p15:guide>
        <p15:guide id="4" pos="360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9532" y="267494"/>
            <a:ext cx="7740000" cy="370800"/>
          </a:xfrm>
          <a:prstGeom prst="rect">
            <a:avLst/>
          </a:prstGeom>
        </p:spPr>
        <p:txBody>
          <a:bodyPr vert="horz" lIns="0" tIns="0" rIns="0" bIns="0" rtlCol="0" anchor="t" anchorCtr="0">
            <a:normAutofit/>
          </a:bodyPr>
          <a:lstStyle/>
          <a:p>
            <a:r>
              <a:rPr lang="en-US" dirty="0"/>
              <a:t>Click to edit Master title style</a:t>
            </a:r>
            <a:endParaRPr lang="en-GB" dirty="0"/>
          </a:p>
        </p:txBody>
      </p:sp>
      <p:sp>
        <p:nvSpPr>
          <p:cNvPr id="3" name="Text Placeholder 2"/>
          <p:cNvSpPr>
            <a:spLocks noGrp="1"/>
          </p:cNvSpPr>
          <p:nvPr>
            <p:ph type="body" idx="1"/>
          </p:nvPr>
        </p:nvSpPr>
        <p:spPr>
          <a:xfrm>
            <a:off x="359532" y="1276350"/>
            <a:ext cx="8422518" cy="3216275"/>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860032" y="4678761"/>
            <a:ext cx="864096" cy="273844"/>
          </a:xfrm>
          <a:prstGeom prst="rect">
            <a:avLst/>
          </a:prstGeom>
        </p:spPr>
        <p:txBody>
          <a:bodyPr vert="horz" lIns="0" tIns="0" rIns="0" bIns="0" rtlCol="0" anchor="b" anchorCtr="0"/>
          <a:lstStyle>
            <a:lvl1pPr algn="ctr">
              <a:defRPr sz="800">
                <a:solidFill>
                  <a:schemeClr val="tx1">
                    <a:tint val="75000"/>
                  </a:schemeClr>
                </a:solidFill>
                <a:latin typeface="Arial" panose="020B0604020202020204" pitchFamily="34" charset="0"/>
                <a:cs typeface="Arial" panose="020B0604020202020204" pitchFamily="34" charset="0"/>
              </a:defRPr>
            </a:lvl1pPr>
          </a:lstStyle>
          <a:p>
            <a:fld id="{1A2C2D94-CB3E-43DD-80FE-E875AA500C04}" type="datetime1">
              <a:rPr lang="en-GB" smtClean="0"/>
              <a:pPr/>
              <a:t>11/04/2018</a:t>
            </a:fld>
            <a:endParaRPr lang="en-GB" dirty="0"/>
          </a:p>
        </p:txBody>
      </p:sp>
      <p:sp>
        <p:nvSpPr>
          <p:cNvPr id="5" name="Footer Placeholder 4"/>
          <p:cNvSpPr>
            <a:spLocks noGrp="1"/>
          </p:cNvSpPr>
          <p:nvPr>
            <p:ph type="ftr" sz="quarter" idx="3"/>
          </p:nvPr>
        </p:nvSpPr>
        <p:spPr>
          <a:xfrm>
            <a:off x="1249680" y="4664427"/>
            <a:ext cx="2965389" cy="273844"/>
          </a:xfrm>
          <a:prstGeom prst="rect">
            <a:avLst/>
          </a:prstGeom>
        </p:spPr>
        <p:txBody>
          <a:bodyPr vert="horz" lIns="0" tIns="0" rIns="0" bIns="0" rtlCol="0" anchor="b" anchorCtr="0"/>
          <a:lstStyle>
            <a:lvl1pPr algn="l">
              <a:defRPr sz="8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4448969" y="4671909"/>
            <a:ext cx="246063" cy="273844"/>
          </a:xfrm>
          <a:prstGeom prst="rect">
            <a:avLst/>
          </a:prstGeom>
        </p:spPr>
        <p:txBody>
          <a:bodyPr vert="horz" lIns="0" tIns="0" rIns="0" bIns="0" rtlCol="0" anchor="b" anchorCtr="0"/>
          <a:lstStyle>
            <a:lvl1pPr algn="r">
              <a:defRPr sz="800">
                <a:solidFill>
                  <a:schemeClr val="tx1">
                    <a:tint val="75000"/>
                  </a:schemeClr>
                </a:solidFill>
                <a:latin typeface="Arial" panose="020B0604020202020204" pitchFamily="34" charset="0"/>
                <a:cs typeface="Arial" panose="020B0604020202020204" pitchFamily="34" charset="0"/>
              </a:defRPr>
            </a:lvl1pPr>
          </a:lstStyle>
          <a:p>
            <a:pPr algn="ctr"/>
            <a:fld id="{EB85B6A0-9B80-4880-B7B6-C57A2B42DEC5}" type="slidenum">
              <a:rPr lang="en-GB" smtClean="0"/>
              <a:pPr algn="ctr"/>
              <a:t>‹#›</a:t>
            </a:fld>
            <a:endParaRPr lang="en-GB" dirty="0"/>
          </a:p>
        </p:txBody>
      </p:sp>
      <p:pic>
        <p:nvPicPr>
          <p:cNvPr id="12" name="Picture 2" descr="Image result for kier logo"/>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70203" y="4703611"/>
            <a:ext cx="715366" cy="26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495308"/>
      </p:ext>
    </p:extLst>
  </p:cSld>
  <p:clrMap bg1="lt1" tx1="dk1" bg2="lt2" tx2="dk2" accent1="accent1" accent2="accent2" accent3="accent3" accent4="accent4" accent5="accent5" accent6="accent6" hlink="hlink" folHlink="folHlink"/>
  <p:sldLayoutIdLst>
    <p:sldLayoutId id="2147483677" r:id="rId1"/>
    <p:sldLayoutId id="2147483666" r:id="rId2"/>
    <p:sldLayoutId id="2147483667" r:id="rId3"/>
    <p:sldLayoutId id="2147483678" r:id="rId4"/>
    <p:sldLayoutId id="2147483679" r:id="rId5"/>
    <p:sldLayoutId id="2147483670" r:id="rId6"/>
    <p:sldLayoutId id="2147483671" r:id="rId7"/>
    <p:sldLayoutId id="2147483672" r:id="rId8"/>
    <p:sldLayoutId id="2147483673" r:id="rId9"/>
    <p:sldLayoutId id="214748367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5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900"/>
        </a:spcBef>
        <a:spcAft>
          <a:spcPts val="0"/>
        </a:spcAft>
        <a:buClr>
          <a:schemeClr val="accent1"/>
        </a:buClr>
        <a:buFont typeface="Wingdings" panose="05000000000000000000" pitchFamily="2" charset="2"/>
        <a:buNone/>
        <a:defRPr sz="1800" kern="1200">
          <a:solidFill>
            <a:schemeClr val="tx1"/>
          </a:solidFill>
          <a:latin typeface="+mn-lt"/>
          <a:ea typeface="+mn-ea"/>
          <a:cs typeface="+mn-cs"/>
        </a:defRPr>
      </a:lvl1pPr>
      <a:lvl2pPr marL="266700" indent="-266700" algn="l" defTabSz="914400" rtl="0" eaLnBrk="1" latinLnBrk="0" hangingPunct="1">
        <a:spcBef>
          <a:spcPts val="600"/>
        </a:spcBef>
        <a:spcAft>
          <a:spcPts val="600"/>
        </a:spcAft>
        <a:buClr>
          <a:schemeClr val="accent1"/>
        </a:buClr>
        <a:buFont typeface="Wingdings" panose="05000000000000000000" pitchFamily="2" charset="2"/>
        <a:buChar char="§"/>
        <a:defRPr sz="1800" kern="1200">
          <a:solidFill>
            <a:schemeClr val="tx1"/>
          </a:solidFill>
          <a:latin typeface="+mn-lt"/>
          <a:ea typeface="+mn-ea"/>
          <a:cs typeface="+mn-cs"/>
        </a:defRPr>
      </a:lvl2pPr>
      <a:lvl3pPr marL="533400" indent="-261938" algn="l" defTabSz="914400" rtl="0" eaLnBrk="1" latinLnBrk="0" hangingPunct="1">
        <a:spcBef>
          <a:spcPts val="0"/>
        </a:spcBef>
        <a:spcAft>
          <a:spcPts val="600"/>
        </a:spcAft>
        <a:buClr>
          <a:schemeClr val="accent2"/>
        </a:buClr>
        <a:buFont typeface="Wingdings" panose="05000000000000000000" pitchFamily="2" charset="2"/>
        <a:buChar char="§"/>
        <a:defRPr sz="1400" kern="1200">
          <a:solidFill>
            <a:schemeClr val="tx1"/>
          </a:solidFill>
          <a:latin typeface="+mn-lt"/>
          <a:ea typeface="+mn-ea"/>
          <a:cs typeface="+mn-cs"/>
        </a:defRPr>
      </a:lvl3pPr>
      <a:lvl4pPr marL="812800" indent="-271463" algn="l" defTabSz="914400" rtl="0" eaLnBrk="1" latinLnBrk="0" hangingPunct="1">
        <a:spcBef>
          <a:spcPts val="0"/>
        </a:spcBef>
        <a:spcAft>
          <a:spcPts val="600"/>
        </a:spcAft>
        <a:buClr>
          <a:srgbClr val="4D4D4F"/>
        </a:buClr>
        <a:buFont typeface="Wingdings" panose="05000000000000000000" pitchFamily="2" charset="2"/>
        <a:buChar char="§"/>
        <a:defRPr sz="1400" kern="1200">
          <a:solidFill>
            <a:schemeClr val="tx1"/>
          </a:solidFill>
          <a:latin typeface="+mn-lt"/>
          <a:ea typeface="+mn-ea"/>
          <a:cs typeface="+mn-cs"/>
        </a:defRPr>
      </a:lvl4pPr>
      <a:lvl5pPr marL="1079500" indent="-273050" algn="l" defTabSz="914400" rtl="0" eaLnBrk="1" latinLnBrk="0" hangingPunct="1">
        <a:spcBef>
          <a:spcPts val="0"/>
        </a:spcBef>
        <a:spcAft>
          <a:spcPts val="600"/>
        </a:spcAft>
        <a:buClr>
          <a:srgbClr val="4D4D4F"/>
        </a:buClr>
        <a:buFont typeface="Wingdings" panose="05000000000000000000" pitchFamily="2" charset="2"/>
        <a:buChar char="§"/>
        <a:defRPr sz="1400" kern="1200">
          <a:solidFill>
            <a:schemeClr val="tx1"/>
          </a:solidFill>
          <a:latin typeface="+mn-lt"/>
          <a:ea typeface="+mn-ea"/>
          <a:cs typeface="+mn-cs"/>
        </a:defRPr>
      </a:lvl5pPr>
      <a:lvl6pPr marL="1079500" indent="-184150" algn="l" defTabSz="914400" rtl="0" eaLnBrk="1" latinLnBrk="0" hangingPunct="1">
        <a:spcBef>
          <a:spcPts val="0"/>
        </a:spcBef>
        <a:spcAft>
          <a:spcPts val="900"/>
        </a:spcAft>
        <a:buClr>
          <a:srgbClr val="4D4D4F"/>
        </a:buClr>
        <a:buFont typeface="Wingdings" panose="05000000000000000000" pitchFamily="2" charset="2"/>
        <a:buChar char="§"/>
        <a:defRPr sz="1600" kern="1200">
          <a:solidFill>
            <a:schemeClr val="tx1"/>
          </a:solidFill>
          <a:latin typeface="+mn-lt"/>
          <a:ea typeface="+mn-ea"/>
          <a:cs typeface="+mn-cs"/>
        </a:defRPr>
      </a:lvl6pPr>
      <a:lvl7pPr marL="1079500" indent="-184150" algn="l" defTabSz="914400" rtl="0" eaLnBrk="1" latinLnBrk="0" hangingPunct="1">
        <a:spcBef>
          <a:spcPts val="0"/>
        </a:spcBef>
        <a:spcAft>
          <a:spcPts val="900"/>
        </a:spcAft>
        <a:buClr>
          <a:srgbClr val="4D4D4F"/>
        </a:buClr>
        <a:buFont typeface="Wingdings" panose="05000000000000000000" pitchFamily="2" charset="2"/>
        <a:buChar char="§"/>
        <a:defRPr sz="1600" kern="1200">
          <a:solidFill>
            <a:schemeClr val="tx1"/>
          </a:solidFill>
          <a:latin typeface="+mn-lt"/>
          <a:ea typeface="+mn-ea"/>
          <a:cs typeface="+mn-cs"/>
        </a:defRPr>
      </a:lvl7pPr>
      <a:lvl8pPr marL="1079500" indent="-184150" algn="l" defTabSz="914400" rtl="0" eaLnBrk="1" latinLnBrk="0" hangingPunct="1">
        <a:spcBef>
          <a:spcPts val="0"/>
        </a:spcBef>
        <a:spcAft>
          <a:spcPts val="900"/>
        </a:spcAft>
        <a:buClr>
          <a:srgbClr val="4D4D4F"/>
        </a:buClr>
        <a:buFont typeface="Wingdings" panose="05000000000000000000" pitchFamily="2" charset="2"/>
        <a:buChar char="§"/>
        <a:defRPr sz="1600" kern="1200">
          <a:solidFill>
            <a:schemeClr val="tx1"/>
          </a:solidFill>
          <a:latin typeface="+mn-lt"/>
          <a:ea typeface="+mn-ea"/>
          <a:cs typeface="+mn-cs"/>
        </a:defRPr>
      </a:lvl8pPr>
      <a:lvl9pPr marL="1079500" indent="-184150" algn="l" defTabSz="914400" rtl="0" eaLnBrk="1" latinLnBrk="0" hangingPunct="1">
        <a:spcBef>
          <a:spcPts val="0"/>
        </a:spcBef>
        <a:spcAft>
          <a:spcPts val="900"/>
        </a:spcAft>
        <a:buClr>
          <a:srgbClr val="4D4D4F"/>
        </a:buClr>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3" pos="241" userDrawn="1">
          <p15:clr>
            <a:srgbClr val="F26B43"/>
          </p15:clr>
        </p15:guide>
        <p15:guide id="4" pos="5532" userDrawn="1">
          <p15:clr>
            <a:srgbClr val="F26B43"/>
          </p15:clr>
        </p15:guide>
        <p15:guide id="5" orient="horz" pos="169" userDrawn="1">
          <p15:clr>
            <a:srgbClr val="F26B43"/>
          </p15:clr>
        </p15:guide>
        <p15:guide id="6" orient="horz" pos="3096" userDrawn="1">
          <p15:clr>
            <a:srgbClr val="F26B43"/>
          </p15:clr>
        </p15:guide>
        <p15:guide id="8" orient="horz" pos="2834" userDrawn="1">
          <p15:clr>
            <a:srgbClr val="F26B43"/>
          </p15:clr>
        </p15:guide>
        <p15:guide id="9" orient="horz" pos="83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4.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5.jpeg"/><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7.jpeg"/><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8.jpe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www.eoi.es/blogs/hokumakarimova/2012/02/07/innovation-opening-doors-to-ideas/" TargetMode="External"/><Relationship Id="rId5" Type="http://schemas.openxmlformats.org/officeDocument/2006/relationships/image" Target="../media/image12.jpg"/><Relationship Id="rId4" Type="http://schemas.openxmlformats.org/officeDocument/2006/relationships/hyperlink" Target="http://www.solutionsiq.com/collaboration-not-compromise-or-contro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2"/>
          <a:stretch>
            <a:fillRect/>
          </a:stretch>
        </p:blipFill>
        <p:spPr>
          <a:xfrm>
            <a:off x="300935" y="0"/>
            <a:ext cx="8509085" cy="4498975"/>
          </a:xfrm>
        </p:spPr>
      </p:pic>
      <p:sp>
        <p:nvSpPr>
          <p:cNvPr id="3" name="Text Placeholder 2"/>
          <p:cNvSpPr>
            <a:spLocks noGrp="1"/>
          </p:cNvSpPr>
          <p:nvPr>
            <p:ph type="body" sz="quarter" idx="17"/>
          </p:nvPr>
        </p:nvSpPr>
        <p:spPr>
          <a:xfrm>
            <a:off x="300935" y="396042"/>
            <a:ext cx="3514641" cy="1020260"/>
          </a:xfrm>
        </p:spPr>
        <p:txBody>
          <a:bodyPr>
            <a:normAutofit fontScale="92500" lnSpcReduction="20000"/>
          </a:bodyPr>
          <a:lstStyle/>
          <a:p>
            <a:r>
              <a:rPr lang="en-GB" dirty="0"/>
              <a:t>Light Gauge Steel Frame</a:t>
            </a:r>
          </a:p>
        </p:txBody>
      </p:sp>
      <p:sp>
        <p:nvSpPr>
          <p:cNvPr id="6" name="Text Placeholder 5"/>
          <p:cNvSpPr>
            <a:spLocks noGrp="1"/>
          </p:cNvSpPr>
          <p:nvPr>
            <p:ph type="body" sz="quarter" idx="18"/>
          </p:nvPr>
        </p:nvSpPr>
        <p:spPr>
          <a:xfrm>
            <a:off x="395536" y="771550"/>
            <a:ext cx="3420040" cy="463137"/>
          </a:xfrm>
        </p:spPr>
        <p:txBody>
          <a:bodyPr>
            <a:normAutofit fontScale="92500"/>
          </a:bodyPr>
          <a:lstStyle/>
          <a:p>
            <a:r>
              <a:rPr lang="en-GB" dirty="0"/>
              <a:t>Offsite Construction in Practice</a:t>
            </a:r>
          </a:p>
        </p:txBody>
      </p:sp>
    </p:spTree>
    <p:extLst>
      <p:ext uri="{BB962C8B-B14F-4D97-AF65-F5344CB8AC3E}">
        <p14:creationId xmlns:p14="http://schemas.microsoft.com/office/powerpoint/2010/main" val="341244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85B6A0-9B80-4880-B7B6-C57A2B42DEC5}" type="slidenum">
              <a:rPr lang="en-GB" smtClean="0"/>
              <a:pPr/>
              <a:t>10</a:t>
            </a:fld>
            <a:endParaRPr lang="en-GB"/>
          </a:p>
        </p:txBody>
      </p:sp>
      <p:sp>
        <p:nvSpPr>
          <p:cNvPr id="5" name="Content Placeholder 4"/>
          <p:cNvSpPr>
            <a:spLocks noGrp="1"/>
          </p:cNvSpPr>
          <p:nvPr>
            <p:ph sz="quarter" idx="14"/>
          </p:nvPr>
        </p:nvSpPr>
        <p:spPr/>
        <p:txBody>
          <a:bodyPr/>
          <a:lstStyle/>
          <a:p>
            <a:r>
              <a:rPr lang="en-GB" dirty="0"/>
              <a:t>The Metframe solution utilised full BIM Level 2 capabilities, including a complete 3D model of each building to allow full coordination with other designs, such as facades and M&amp;E installations</a:t>
            </a:r>
          </a:p>
        </p:txBody>
      </p:sp>
      <p:sp>
        <p:nvSpPr>
          <p:cNvPr id="7" name="Text Placeholder 6"/>
          <p:cNvSpPr>
            <a:spLocks noGrp="1"/>
          </p:cNvSpPr>
          <p:nvPr>
            <p:ph type="body" sz="quarter" idx="16"/>
          </p:nvPr>
        </p:nvSpPr>
        <p:spPr/>
        <p:txBody>
          <a:bodyPr/>
          <a:lstStyle/>
          <a:p>
            <a:r>
              <a:rPr lang="en-GB" dirty="0"/>
              <a:t>BIM Level 2 Capabilities</a:t>
            </a:r>
          </a:p>
        </p:txBody>
      </p:sp>
      <p:sp>
        <p:nvSpPr>
          <p:cNvPr id="2" name="Title 1"/>
          <p:cNvSpPr>
            <a:spLocks noGrp="1"/>
          </p:cNvSpPr>
          <p:nvPr>
            <p:ph type="title"/>
          </p:nvPr>
        </p:nvSpPr>
        <p:spPr/>
        <p:txBody>
          <a:bodyPr/>
          <a:lstStyle/>
          <a:p>
            <a:r>
              <a:rPr lang="en-GB" dirty="0"/>
              <a:t>Why Offsite?</a:t>
            </a:r>
          </a:p>
        </p:txBody>
      </p:sp>
      <p:sp>
        <p:nvSpPr>
          <p:cNvPr id="14" name="Text Placeholder 13"/>
          <p:cNvSpPr>
            <a:spLocks noGrp="1"/>
          </p:cNvSpPr>
          <p:nvPr>
            <p:ph type="body" sz="quarter" idx="17"/>
          </p:nvPr>
        </p:nvSpPr>
        <p:spPr/>
        <p:txBody>
          <a:bodyPr/>
          <a:lstStyle/>
          <a:p>
            <a:r>
              <a:rPr lang="en-GB" dirty="0"/>
              <a:t>Collaboration &amp; Innovation</a:t>
            </a:r>
          </a:p>
          <a:p>
            <a:endParaRPr lang="en-GB" dirty="0"/>
          </a:p>
        </p:txBody>
      </p:sp>
      <p:pic>
        <p:nvPicPr>
          <p:cNvPr id="10" name="Picture 2">
            <a:extLst>
              <a:ext uri="{FF2B5EF4-FFF2-40B4-BE49-F238E27FC236}">
                <a16:creationId xmlns:a16="http://schemas.microsoft.com/office/drawing/2014/main" id="{E3667CC2-04BF-4917-ABB9-B64C080C013A}"/>
              </a:ext>
            </a:extLst>
          </p:cNvPr>
          <p:cNvPicPr>
            <a:picLocks noGrp="1" noChangeAspect="1" noChangeArrowheads="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bwMode="auto">
          <a:xfrm>
            <a:off x="5868144" y="1323975"/>
            <a:ext cx="2913905" cy="317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43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5EA2A6-A84C-449E-98B8-4C63EC45EBC0}"/>
              </a:ext>
            </a:extLst>
          </p:cNvPr>
          <p:cNvSpPr>
            <a:spLocks noGrp="1"/>
          </p:cNvSpPr>
          <p:nvPr>
            <p:ph type="title"/>
          </p:nvPr>
        </p:nvSpPr>
        <p:spPr/>
        <p:txBody>
          <a:bodyPr/>
          <a:lstStyle/>
          <a:p>
            <a:r>
              <a:rPr lang="en-GB" dirty="0"/>
              <a:t>Why Offsite?</a:t>
            </a:r>
          </a:p>
        </p:txBody>
      </p:sp>
      <p:graphicFrame>
        <p:nvGraphicFramePr>
          <p:cNvPr id="8" name="Content Placeholder 7">
            <a:extLst>
              <a:ext uri="{FF2B5EF4-FFF2-40B4-BE49-F238E27FC236}">
                <a16:creationId xmlns:a16="http://schemas.microsoft.com/office/drawing/2014/main" id="{622BC7E1-AEC8-44D0-8C07-CD0ACD17FFD8}"/>
              </a:ext>
            </a:extLst>
          </p:cNvPr>
          <p:cNvGraphicFramePr>
            <a:graphicFrameLocks noGrp="1"/>
          </p:cNvGraphicFramePr>
          <p:nvPr>
            <p:ph idx="1"/>
            <p:extLst>
              <p:ext uri="{D42A27DB-BD31-4B8C-83A1-F6EECF244321}">
                <p14:modId xmlns:p14="http://schemas.microsoft.com/office/powerpoint/2010/main" val="978932667"/>
              </p:ext>
            </p:extLst>
          </p:nvPr>
        </p:nvGraphicFramePr>
        <p:xfrm>
          <a:off x="359531" y="1276349"/>
          <a:ext cx="4104081" cy="3222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2EDFA02A-8485-498F-8357-715BE2FD415D}"/>
              </a:ext>
            </a:extLst>
          </p:cNvPr>
          <p:cNvSpPr>
            <a:spLocks noGrp="1"/>
          </p:cNvSpPr>
          <p:nvPr>
            <p:ph type="sldNum" sz="quarter" idx="16"/>
          </p:nvPr>
        </p:nvSpPr>
        <p:spPr/>
        <p:txBody>
          <a:bodyPr/>
          <a:lstStyle/>
          <a:p>
            <a:fld id="{EB85B6A0-9B80-4880-B7B6-C57A2B42DEC5}" type="slidenum">
              <a:rPr lang="en-GB" smtClean="0"/>
              <a:pPr/>
              <a:t>11</a:t>
            </a:fld>
            <a:endParaRPr lang="en-GB" dirty="0"/>
          </a:p>
        </p:txBody>
      </p:sp>
      <p:sp>
        <p:nvSpPr>
          <p:cNvPr id="6" name="Text Placeholder 5">
            <a:extLst>
              <a:ext uri="{FF2B5EF4-FFF2-40B4-BE49-F238E27FC236}">
                <a16:creationId xmlns:a16="http://schemas.microsoft.com/office/drawing/2014/main" id="{1936C367-10E9-4FD5-A297-BDEDF301012F}"/>
              </a:ext>
            </a:extLst>
          </p:cNvPr>
          <p:cNvSpPr>
            <a:spLocks noGrp="1"/>
          </p:cNvSpPr>
          <p:nvPr>
            <p:ph type="body" sz="quarter" idx="18"/>
          </p:nvPr>
        </p:nvSpPr>
        <p:spPr/>
        <p:txBody>
          <a:bodyPr/>
          <a:lstStyle/>
          <a:p>
            <a:r>
              <a:rPr lang="en-GB" dirty="0"/>
              <a:t>Collaboration &amp; Innovation</a:t>
            </a:r>
          </a:p>
        </p:txBody>
      </p:sp>
      <p:pic>
        <p:nvPicPr>
          <p:cNvPr id="7" name="Picture 2">
            <a:extLst>
              <a:ext uri="{FF2B5EF4-FFF2-40B4-BE49-F238E27FC236}">
                <a16:creationId xmlns:a16="http://schemas.microsoft.com/office/drawing/2014/main" id="{AB176F40-8298-4093-8805-7BA7CB40DAA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72000" y="1274141"/>
            <a:ext cx="4344670" cy="2860949"/>
          </a:xfrm>
          <a:prstGeom prst="rect">
            <a:avLst/>
          </a:prstGeom>
          <a:noFill/>
          <a:ln>
            <a:noFill/>
          </a:ln>
          <a:effectLst>
            <a:outerShdw blurRad="50800" dist="50800" dir="5400000" sx="1000" sy="1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408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8">
                                            <p:graphicEl>
                                              <a:dgm id="{6B76F290-522E-4649-A3A1-F3B4A159ECBF}"/>
                                            </p:graphicEl>
                                          </p:spTgt>
                                        </p:tgtEl>
                                        <p:attrNameLst>
                                          <p:attrName>style.visibility</p:attrName>
                                        </p:attrNameLst>
                                      </p:cBhvr>
                                      <p:to>
                                        <p:strVal val="visible"/>
                                      </p:to>
                                    </p:set>
                                    <p:animEffect transition="in" filter="wheel(1)">
                                      <p:cBhvr>
                                        <p:cTn id="13" dur="2000"/>
                                        <p:tgtEl>
                                          <p:spTgt spid="8">
                                            <p:graphicEl>
                                              <a:dgm id="{6B76F290-522E-4649-A3A1-F3B4A159ECBF}"/>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8">
                                            <p:graphicEl>
                                              <a:dgm id="{850B0B1C-52D6-47AD-8434-E2EA42331BAC}"/>
                                            </p:graphicEl>
                                          </p:spTgt>
                                        </p:tgtEl>
                                        <p:attrNameLst>
                                          <p:attrName>style.visibility</p:attrName>
                                        </p:attrNameLst>
                                      </p:cBhvr>
                                      <p:to>
                                        <p:strVal val="visible"/>
                                      </p:to>
                                    </p:set>
                                    <p:animEffect transition="in" filter="wheel(1)">
                                      <p:cBhvr>
                                        <p:cTn id="18" dur="2000"/>
                                        <p:tgtEl>
                                          <p:spTgt spid="8">
                                            <p:graphicEl>
                                              <a:dgm id="{850B0B1C-52D6-47AD-8434-E2EA42331BA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8">
                                            <p:graphicEl>
                                              <a:dgm id="{49074DF6-FB93-4D4A-9A6F-EA86BEA2A915}"/>
                                            </p:graphicEl>
                                          </p:spTgt>
                                        </p:tgtEl>
                                        <p:attrNameLst>
                                          <p:attrName>style.visibility</p:attrName>
                                        </p:attrNameLst>
                                      </p:cBhvr>
                                      <p:to>
                                        <p:strVal val="visible"/>
                                      </p:to>
                                    </p:set>
                                    <p:animEffect transition="in" filter="wheel(1)">
                                      <p:cBhvr>
                                        <p:cTn id="23" dur="2000"/>
                                        <p:tgtEl>
                                          <p:spTgt spid="8">
                                            <p:graphicEl>
                                              <a:dgm id="{49074DF6-FB93-4D4A-9A6F-EA86BEA2A9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Offsite?</a:t>
            </a:r>
          </a:p>
        </p:txBody>
      </p:sp>
      <p:sp>
        <p:nvSpPr>
          <p:cNvPr id="3" name="Slide Number Placeholder 2"/>
          <p:cNvSpPr>
            <a:spLocks noGrp="1"/>
          </p:cNvSpPr>
          <p:nvPr>
            <p:ph type="sldNum" sz="quarter" idx="12"/>
          </p:nvPr>
        </p:nvSpPr>
        <p:spPr/>
        <p:txBody>
          <a:bodyPr/>
          <a:lstStyle/>
          <a:p>
            <a:fld id="{EB85B6A0-9B80-4880-B7B6-C57A2B42DEC5}" type="slidenum">
              <a:rPr lang="en-GB" smtClean="0"/>
              <a:pPr/>
              <a:t>12</a:t>
            </a:fld>
            <a:endParaRPr lang="en-GB"/>
          </a:p>
        </p:txBody>
      </p:sp>
      <p:graphicFrame>
        <p:nvGraphicFramePr>
          <p:cNvPr id="4" name="Content Placeholder 3">
            <a:extLst>
              <a:ext uri="{FF2B5EF4-FFF2-40B4-BE49-F238E27FC236}">
                <a16:creationId xmlns:a16="http://schemas.microsoft.com/office/drawing/2014/main" id="{F7FBD93A-E20A-4D80-92B1-20A16086E25A}"/>
              </a:ext>
            </a:extLst>
          </p:cNvPr>
          <p:cNvGraphicFramePr>
            <a:graphicFrameLocks noGrp="1"/>
          </p:cNvGraphicFramePr>
          <p:nvPr>
            <p:ph sz="quarter" idx="14"/>
            <p:extLst>
              <p:ext uri="{D42A27DB-BD31-4B8C-83A1-F6EECF244321}">
                <p14:modId xmlns:p14="http://schemas.microsoft.com/office/powerpoint/2010/main" val="2870231189"/>
              </p:ext>
            </p:extLst>
          </p:nvPr>
        </p:nvGraphicFramePr>
        <p:xfrm>
          <a:off x="359385" y="1323974"/>
          <a:ext cx="4428640" cy="2044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 Placeholder 17"/>
          <p:cNvSpPr>
            <a:spLocks noGrp="1"/>
          </p:cNvSpPr>
          <p:nvPr>
            <p:ph type="body" sz="quarter" idx="16"/>
          </p:nvPr>
        </p:nvSpPr>
        <p:spPr/>
        <p:txBody>
          <a:bodyPr/>
          <a:lstStyle/>
          <a:p>
            <a:r>
              <a:rPr lang="en-GB" dirty="0"/>
              <a:t>Certainty, Clarity &amp; Design Standardisation</a:t>
            </a:r>
          </a:p>
        </p:txBody>
      </p:sp>
      <p:sp>
        <p:nvSpPr>
          <p:cNvPr id="15" name="Text Placeholder 14"/>
          <p:cNvSpPr>
            <a:spLocks noGrp="1"/>
          </p:cNvSpPr>
          <p:nvPr>
            <p:ph type="body" sz="quarter" idx="18"/>
          </p:nvPr>
        </p:nvSpPr>
        <p:spPr/>
        <p:txBody>
          <a:bodyPr/>
          <a:lstStyle/>
          <a:p>
            <a:r>
              <a:rPr lang="en-GB" dirty="0"/>
              <a:t>Driving Efficiency &amp; Quality</a:t>
            </a:r>
          </a:p>
        </p:txBody>
      </p:sp>
      <p:pic>
        <p:nvPicPr>
          <p:cNvPr id="8" name="Picture 7">
            <a:extLst>
              <a:ext uri="{FF2B5EF4-FFF2-40B4-BE49-F238E27FC236}">
                <a16:creationId xmlns:a16="http://schemas.microsoft.com/office/drawing/2014/main" id="{F4D061DD-BA9A-4E2F-ADA7-7211228C20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4860032" y="1138372"/>
            <a:ext cx="4095001" cy="2308457"/>
          </a:xfrm>
          <a:prstGeom prst="rect">
            <a:avLst/>
          </a:prstGeom>
        </p:spPr>
      </p:pic>
    </p:spTree>
    <p:extLst>
      <p:ext uri="{BB962C8B-B14F-4D97-AF65-F5344CB8AC3E}">
        <p14:creationId xmlns:p14="http://schemas.microsoft.com/office/powerpoint/2010/main" val="365096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10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graphicEl>
                                              <a:dgm id="{2CC18745-B088-4F4B-8B2F-2D9AAB8B3BB2}"/>
                                            </p:graphicEl>
                                          </p:spTgt>
                                        </p:tgtEl>
                                        <p:attrNameLst>
                                          <p:attrName>style.visibility</p:attrName>
                                        </p:attrNameLst>
                                      </p:cBhvr>
                                      <p:to>
                                        <p:strVal val="visible"/>
                                      </p:to>
                                    </p:set>
                                    <p:animEffect transition="in" filter="fade">
                                      <p:cBhvr>
                                        <p:cTn id="24" dur="1000"/>
                                        <p:tgtEl>
                                          <p:spTgt spid="4">
                                            <p:graphicEl>
                                              <a:dgm id="{2CC18745-B088-4F4B-8B2F-2D9AAB8B3BB2}"/>
                                            </p:graphicEl>
                                          </p:spTgt>
                                        </p:tgtEl>
                                      </p:cBhvr>
                                    </p:animEffect>
                                    <p:anim calcmode="lin" valueType="num">
                                      <p:cBhvr>
                                        <p:cTn id="25" dur="1000" fill="hold"/>
                                        <p:tgtEl>
                                          <p:spTgt spid="4">
                                            <p:graphicEl>
                                              <a:dgm id="{2CC18745-B088-4F4B-8B2F-2D9AAB8B3BB2}"/>
                                            </p:graphicEl>
                                          </p:spTgt>
                                        </p:tgtEl>
                                        <p:attrNameLst>
                                          <p:attrName>ppt_x</p:attrName>
                                        </p:attrNameLst>
                                      </p:cBhvr>
                                      <p:tavLst>
                                        <p:tav tm="0">
                                          <p:val>
                                            <p:strVal val="#ppt_x"/>
                                          </p:val>
                                        </p:tav>
                                        <p:tav tm="100000">
                                          <p:val>
                                            <p:strVal val="#ppt_x"/>
                                          </p:val>
                                        </p:tav>
                                      </p:tavLst>
                                    </p:anim>
                                    <p:anim calcmode="lin" valueType="num">
                                      <p:cBhvr>
                                        <p:cTn id="26" dur="1000" fill="hold"/>
                                        <p:tgtEl>
                                          <p:spTgt spid="4">
                                            <p:graphicEl>
                                              <a:dgm id="{2CC18745-B088-4F4B-8B2F-2D9AAB8B3BB2}"/>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graphicEl>
                                              <a:dgm id="{182DD949-BEA1-4FCA-89F2-9CE728A10E0D}"/>
                                            </p:graphicEl>
                                          </p:spTgt>
                                        </p:tgtEl>
                                        <p:attrNameLst>
                                          <p:attrName>style.visibility</p:attrName>
                                        </p:attrNameLst>
                                      </p:cBhvr>
                                      <p:to>
                                        <p:strVal val="visible"/>
                                      </p:to>
                                    </p:set>
                                    <p:animEffect transition="in" filter="fade">
                                      <p:cBhvr>
                                        <p:cTn id="29" dur="1000"/>
                                        <p:tgtEl>
                                          <p:spTgt spid="4">
                                            <p:graphicEl>
                                              <a:dgm id="{182DD949-BEA1-4FCA-89F2-9CE728A10E0D}"/>
                                            </p:graphicEl>
                                          </p:spTgt>
                                        </p:tgtEl>
                                      </p:cBhvr>
                                    </p:animEffect>
                                    <p:anim calcmode="lin" valueType="num">
                                      <p:cBhvr>
                                        <p:cTn id="30" dur="1000" fill="hold"/>
                                        <p:tgtEl>
                                          <p:spTgt spid="4">
                                            <p:graphicEl>
                                              <a:dgm id="{182DD949-BEA1-4FCA-89F2-9CE728A10E0D}"/>
                                            </p:graphicEl>
                                          </p:spTgt>
                                        </p:tgtEl>
                                        <p:attrNameLst>
                                          <p:attrName>ppt_x</p:attrName>
                                        </p:attrNameLst>
                                      </p:cBhvr>
                                      <p:tavLst>
                                        <p:tav tm="0">
                                          <p:val>
                                            <p:strVal val="#ppt_x"/>
                                          </p:val>
                                        </p:tav>
                                        <p:tav tm="100000">
                                          <p:val>
                                            <p:strVal val="#ppt_x"/>
                                          </p:val>
                                        </p:tav>
                                      </p:tavLst>
                                    </p:anim>
                                    <p:anim calcmode="lin" valueType="num">
                                      <p:cBhvr>
                                        <p:cTn id="31" dur="1000" fill="hold"/>
                                        <p:tgtEl>
                                          <p:spTgt spid="4">
                                            <p:graphicEl>
                                              <a:dgm id="{182DD949-BEA1-4FCA-89F2-9CE728A10E0D}"/>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
                                            <p:graphicEl>
                                              <a:dgm id="{C2EBA934-1715-40CF-AB20-B6AA251BCDC4}"/>
                                            </p:graphicEl>
                                          </p:spTgt>
                                        </p:tgtEl>
                                        <p:attrNameLst>
                                          <p:attrName>style.visibility</p:attrName>
                                        </p:attrNameLst>
                                      </p:cBhvr>
                                      <p:to>
                                        <p:strVal val="visible"/>
                                      </p:to>
                                    </p:set>
                                    <p:animEffect transition="in" filter="fade">
                                      <p:cBhvr>
                                        <p:cTn id="34" dur="1000"/>
                                        <p:tgtEl>
                                          <p:spTgt spid="4">
                                            <p:graphicEl>
                                              <a:dgm id="{C2EBA934-1715-40CF-AB20-B6AA251BCDC4}"/>
                                            </p:graphicEl>
                                          </p:spTgt>
                                        </p:tgtEl>
                                      </p:cBhvr>
                                    </p:animEffect>
                                    <p:anim calcmode="lin" valueType="num">
                                      <p:cBhvr>
                                        <p:cTn id="35" dur="1000" fill="hold"/>
                                        <p:tgtEl>
                                          <p:spTgt spid="4">
                                            <p:graphicEl>
                                              <a:dgm id="{C2EBA934-1715-40CF-AB20-B6AA251BCDC4}"/>
                                            </p:graphicEl>
                                          </p:spTgt>
                                        </p:tgtEl>
                                        <p:attrNameLst>
                                          <p:attrName>ppt_x</p:attrName>
                                        </p:attrNameLst>
                                      </p:cBhvr>
                                      <p:tavLst>
                                        <p:tav tm="0">
                                          <p:val>
                                            <p:strVal val="#ppt_x"/>
                                          </p:val>
                                        </p:tav>
                                        <p:tav tm="100000">
                                          <p:val>
                                            <p:strVal val="#ppt_x"/>
                                          </p:val>
                                        </p:tav>
                                      </p:tavLst>
                                    </p:anim>
                                    <p:anim calcmode="lin" valueType="num">
                                      <p:cBhvr>
                                        <p:cTn id="36" dur="1000" fill="hold"/>
                                        <p:tgtEl>
                                          <p:spTgt spid="4">
                                            <p:graphicEl>
                                              <a:dgm id="{C2EBA934-1715-40CF-AB20-B6AA251BCDC4}"/>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graphicEl>
                                              <a:dgm id="{E1C03F4B-6603-4A54-B37C-8858F83712CB}"/>
                                            </p:graphicEl>
                                          </p:spTgt>
                                        </p:tgtEl>
                                        <p:attrNameLst>
                                          <p:attrName>style.visibility</p:attrName>
                                        </p:attrNameLst>
                                      </p:cBhvr>
                                      <p:to>
                                        <p:strVal val="visible"/>
                                      </p:to>
                                    </p:set>
                                    <p:animEffect transition="in" filter="fade">
                                      <p:cBhvr>
                                        <p:cTn id="41" dur="1000"/>
                                        <p:tgtEl>
                                          <p:spTgt spid="4">
                                            <p:graphicEl>
                                              <a:dgm id="{E1C03F4B-6603-4A54-B37C-8858F83712CB}"/>
                                            </p:graphicEl>
                                          </p:spTgt>
                                        </p:tgtEl>
                                      </p:cBhvr>
                                    </p:animEffect>
                                    <p:anim calcmode="lin" valueType="num">
                                      <p:cBhvr>
                                        <p:cTn id="42" dur="1000" fill="hold"/>
                                        <p:tgtEl>
                                          <p:spTgt spid="4">
                                            <p:graphicEl>
                                              <a:dgm id="{E1C03F4B-6603-4A54-B37C-8858F83712CB}"/>
                                            </p:graphicEl>
                                          </p:spTgt>
                                        </p:tgtEl>
                                        <p:attrNameLst>
                                          <p:attrName>ppt_x</p:attrName>
                                        </p:attrNameLst>
                                      </p:cBhvr>
                                      <p:tavLst>
                                        <p:tav tm="0">
                                          <p:val>
                                            <p:strVal val="#ppt_x"/>
                                          </p:val>
                                        </p:tav>
                                        <p:tav tm="100000">
                                          <p:val>
                                            <p:strVal val="#ppt_x"/>
                                          </p:val>
                                        </p:tav>
                                      </p:tavLst>
                                    </p:anim>
                                    <p:anim calcmode="lin" valueType="num">
                                      <p:cBhvr>
                                        <p:cTn id="43" dur="1000" fill="hold"/>
                                        <p:tgtEl>
                                          <p:spTgt spid="4">
                                            <p:graphicEl>
                                              <a:dgm id="{E1C03F4B-6603-4A54-B37C-8858F83712CB}"/>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
                                            <p:graphicEl>
                                              <a:dgm id="{B5CFF7CF-FDA2-4CEA-8778-942E35139DE7}"/>
                                            </p:graphicEl>
                                          </p:spTgt>
                                        </p:tgtEl>
                                        <p:attrNameLst>
                                          <p:attrName>style.visibility</p:attrName>
                                        </p:attrNameLst>
                                      </p:cBhvr>
                                      <p:to>
                                        <p:strVal val="visible"/>
                                      </p:to>
                                    </p:set>
                                    <p:animEffect transition="in" filter="fade">
                                      <p:cBhvr>
                                        <p:cTn id="46" dur="1000"/>
                                        <p:tgtEl>
                                          <p:spTgt spid="4">
                                            <p:graphicEl>
                                              <a:dgm id="{B5CFF7CF-FDA2-4CEA-8778-942E35139DE7}"/>
                                            </p:graphicEl>
                                          </p:spTgt>
                                        </p:tgtEl>
                                      </p:cBhvr>
                                    </p:animEffect>
                                    <p:anim calcmode="lin" valueType="num">
                                      <p:cBhvr>
                                        <p:cTn id="47" dur="1000" fill="hold"/>
                                        <p:tgtEl>
                                          <p:spTgt spid="4">
                                            <p:graphicEl>
                                              <a:dgm id="{B5CFF7CF-FDA2-4CEA-8778-942E35139DE7}"/>
                                            </p:graphicEl>
                                          </p:spTgt>
                                        </p:tgtEl>
                                        <p:attrNameLst>
                                          <p:attrName>ppt_x</p:attrName>
                                        </p:attrNameLst>
                                      </p:cBhvr>
                                      <p:tavLst>
                                        <p:tav tm="0">
                                          <p:val>
                                            <p:strVal val="#ppt_x"/>
                                          </p:val>
                                        </p:tav>
                                        <p:tav tm="100000">
                                          <p:val>
                                            <p:strVal val="#ppt_x"/>
                                          </p:val>
                                        </p:tav>
                                      </p:tavLst>
                                    </p:anim>
                                    <p:anim calcmode="lin" valueType="num">
                                      <p:cBhvr>
                                        <p:cTn id="48" dur="1000" fill="hold"/>
                                        <p:tgtEl>
                                          <p:spTgt spid="4">
                                            <p:graphicEl>
                                              <a:dgm id="{B5CFF7CF-FDA2-4CEA-8778-942E35139DE7}"/>
                                            </p:graphic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
                                            <p:graphicEl>
                                              <a:dgm id="{7C70084F-279D-402D-85E8-CB9E7F2DEFBE}"/>
                                            </p:graphicEl>
                                          </p:spTgt>
                                        </p:tgtEl>
                                        <p:attrNameLst>
                                          <p:attrName>style.visibility</p:attrName>
                                        </p:attrNameLst>
                                      </p:cBhvr>
                                      <p:to>
                                        <p:strVal val="visible"/>
                                      </p:to>
                                    </p:set>
                                    <p:animEffect transition="in" filter="fade">
                                      <p:cBhvr>
                                        <p:cTn id="51" dur="1000"/>
                                        <p:tgtEl>
                                          <p:spTgt spid="4">
                                            <p:graphicEl>
                                              <a:dgm id="{7C70084F-279D-402D-85E8-CB9E7F2DEFBE}"/>
                                            </p:graphicEl>
                                          </p:spTgt>
                                        </p:tgtEl>
                                      </p:cBhvr>
                                    </p:animEffect>
                                    <p:anim calcmode="lin" valueType="num">
                                      <p:cBhvr>
                                        <p:cTn id="52" dur="1000" fill="hold"/>
                                        <p:tgtEl>
                                          <p:spTgt spid="4">
                                            <p:graphicEl>
                                              <a:dgm id="{7C70084F-279D-402D-85E8-CB9E7F2DEFBE}"/>
                                            </p:graphicEl>
                                          </p:spTgt>
                                        </p:tgtEl>
                                        <p:attrNameLst>
                                          <p:attrName>ppt_x</p:attrName>
                                        </p:attrNameLst>
                                      </p:cBhvr>
                                      <p:tavLst>
                                        <p:tav tm="0">
                                          <p:val>
                                            <p:strVal val="#ppt_x"/>
                                          </p:val>
                                        </p:tav>
                                        <p:tav tm="100000">
                                          <p:val>
                                            <p:strVal val="#ppt_x"/>
                                          </p:val>
                                        </p:tav>
                                      </p:tavLst>
                                    </p:anim>
                                    <p:anim calcmode="lin" valueType="num">
                                      <p:cBhvr>
                                        <p:cTn id="53" dur="1000" fill="hold"/>
                                        <p:tgtEl>
                                          <p:spTgt spid="4">
                                            <p:graphicEl>
                                              <a:dgm id="{7C70084F-279D-402D-85E8-CB9E7F2DEFBE}"/>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lvlAtOnce"/>
        </p:bldSub>
      </p:bldGraphic>
      <p:bldP spid="18" grpId="0" animBg="1"/>
      <p:bldP spid="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A319EB-9B31-4686-AD31-5487656B949E}"/>
              </a:ext>
            </a:extLst>
          </p:cNvPr>
          <p:cNvSpPr>
            <a:spLocks noGrp="1"/>
          </p:cNvSpPr>
          <p:nvPr>
            <p:ph type="sldNum" sz="quarter" idx="12"/>
          </p:nvPr>
        </p:nvSpPr>
        <p:spPr/>
        <p:txBody>
          <a:bodyPr/>
          <a:lstStyle/>
          <a:p>
            <a:fld id="{EB85B6A0-9B80-4880-B7B6-C57A2B42DEC5}" type="slidenum">
              <a:rPr lang="en-GB" smtClean="0"/>
              <a:t>13</a:t>
            </a:fld>
            <a:endParaRPr lang="en-GB"/>
          </a:p>
        </p:txBody>
      </p:sp>
      <p:graphicFrame>
        <p:nvGraphicFramePr>
          <p:cNvPr id="4" name="Content Placeholder 3">
            <a:extLst>
              <a:ext uri="{FF2B5EF4-FFF2-40B4-BE49-F238E27FC236}">
                <a16:creationId xmlns:a16="http://schemas.microsoft.com/office/drawing/2014/main" id="{71F40BF0-3EB8-4506-8307-9E34656D8F11}"/>
              </a:ext>
            </a:extLst>
          </p:cNvPr>
          <p:cNvGraphicFramePr>
            <a:graphicFrameLocks noGrp="1"/>
          </p:cNvGraphicFramePr>
          <p:nvPr>
            <p:ph sz="quarter" idx="14"/>
            <p:extLst>
              <p:ext uri="{D42A27DB-BD31-4B8C-83A1-F6EECF244321}">
                <p14:modId xmlns:p14="http://schemas.microsoft.com/office/powerpoint/2010/main" val="2479281443"/>
              </p:ext>
            </p:extLst>
          </p:nvPr>
        </p:nvGraphicFramePr>
        <p:xfrm>
          <a:off x="358776" y="2506981"/>
          <a:ext cx="5365749" cy="1991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D3EAF0B0-C116-44A7-884F-449EA1527105}"/>
              </a:ext>
            </a:extLst>
          </p:cNvPr>
          <p:cNvSpPr>
            <a:spLocks noGrp="1"/>
          </p:cNvSpPr>
          <p:nvPr>
            <p:ph type="body" sz="quarter" idx="16"/>
          </p:nvPr>
        </p:nvSpPr>
        <p:spPr/>
        <p:txBody>
          <a:bodyPr/>
          <a:lstStyle/>
          <a:p>
            <a:r>
              <a:rPr lang="en-GB" dirty="0"/>
              <a:t>Zero Waste</a:t>
            </a:r>
          </a:p>
        </p:txBody>
      </p:sp>
      <p:sp>
        <p:nvSpPr>
          <p:cNvPr id="6" name="Title 5">
            <a:extLst>
              <a:ext uri="{FF2B5EF4-FFF2-40B4-BE49-F238E27FC236}">
                <a16:creationId xmlns:a16="http://schemas.microsoft.com/office/drawing/2014/main" id="{CCD8C753-378C-401C-ACF0-4F94BBA2CBDB}"/>
              </a:ext>
            </a:extLst>
          </p:cNvPr>
          <p:cNvSpPr>
            <a:spLocks noGrp="1"/>
          </p:cNvSpPr>
          <p:nvPr>
            <p:ph type="title"/>
          </p:nvPr>
        </p:nvSpPr>
        <p:spPr/>
        <p:txBody>
          <a:bodyPr/>
          <a:lstStyle/>
          <a:p>
            <a:r>
              <a:rPr lang="en-GB" dirty="0"/>
              <a:t>Why Offsite?</a:t>
            </a:r>
          </a:p>
        </p:txBody>
      </p:sp>
      <p:sp>
        <p:nvSpPr>
          <p:cNvPr id="7" name="Text Placeholder 6">
            <a:extLst>
              <a:ext uri="{FF2B5EF4-FFF2-40B4-BE49-F238E27FC236}">
                <a16:creationId xmlns:a16="http://schemas.microsoft.com/office/drawing/2014/main" id="{4931A90C-60C5-4FCC-ACDA-A99FA93193CC}"/>
              </a:ext>
            </a:extLst>
          </p:cNvPr>
          <p:cNvSpPr>
            <a:spLocks noGrp="1"/>
          </p:cNvSpPr>
          <p:nvPr>
            <p:ph type="body" sz="quarter" idx="17"/>
          </p:nvPr>
        </p:nvSpPr>
        <p:spPr/>
        <p:txBody>
          <a:bodyPr/>
          <a:lstStyle/>
          <a:p>
            <a:r>
              <a:rPr lang="en-GB" dirty="0"/>
              <a:t>Sustainability</a:t>
            </a:r>
          </a:p>
        </p:txBody>
      </p:sp>
      <p:pic>
        <p:nvPicPr>
          <p:cNvPr id="8" name="Picture Placeholder 7">
            <a:extLst>
              <a:ext uri="{FF2B5EF4-FFF2-40B4-BE49-F238E27FC236}">
                <a16:creationId xmlns:a16="http://schemas.microsoft.com/office/drawing/2014/main" id="{A9059434-E0FF-4EA4-AEB9-3D5760FD5106}"/>
              </a:ext>
            </a:extLst>
          </p:cNvPr>
          <p:cNvPicPr>
            <a:picLocks noGrp="1" noChangeAspect="1"/>
          </p:cNvPicPr>
          <p:nvPr>
            <p:ph type="pic" sz="quarter" idx="15"/>
          </p:nvPr>
        </p:nvPicPr>
        <p:blipFill>
          <a:blip r:embed="rId7" cstate="screen">
            <a:extLst>
              <a:ext uri="{28A0092B-C50C-407E-A947-70E740481C1C}">
                <a14:useLocalDpi xmlns:a14="http://schemas.microsoft.com/office/drawing/2010/main"/>
              </a:ext>
            </a:extLst>
          </a:blip>
          <a:srcRect/>
          <a:stretch>
            <a:fillRect/>
          </a:stretch>
        </p:blipFill>
        <p:spPr>
          <a:xfrm rot="10800000">
            <a:off x="5868145" y="1323975"/>
            <a:ext cx="2913905" cy="3175000"/>
          </a:xfrm>
          <a:prstGeom prst="rect">
            <a:avLst/>
          </a:prstGeom>
        </p:spPr>
      </p:pic>
    </p:spTree>
    <p:extLst>
      <p:ext uri="{BB962C8B-B14F-4D97-AF65-F5344CB8AC3E}">
        <p14:creationId xmlns:p14="http://schemas.microsoft.com/office/powerpoint/2010/main" val="237276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75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D817DD-FCBD-4A1E-A29C-E69B2078E8AA}"/>
              </a:ext>
            </a:extLst>
          </p:cNvPr>
          <p:cNvSpPr>
            <a:spLocks noGrp="1"/>
          </p:cNvSpPr>
          <p:nvPr>
            <p:ph type="title"/>
          </p:nvPr>
        </p:nvSpPr>
        <p:spPr/>
        <p:txBody>
          <a:bodyPr/>
          <a:lstStyle/>
          <a:p>
            <a:r>
              <a:rPr lang="en-GB" dirty="0"/>
              <a:t>Why Offsite?</a:t>
            </a:r>
          </a:p>
        </p:txBody>
      </p:sp>
      <p:graphicFrame>
        <p:nvGraphicFramePr>
          <p:cNvPr id="2" name="Content Placeholder 1">
            <a:extLst>
              <a:ext uri="{FF2B5EF4-FFF2-40B4-BE49-F238E27FC236}">
                <a16:creationId xmlns:a16="http://schemas.microsoft.com/office/drawing/2014/main" id="{C1882E12-1F5C-429F-A084-45E3B1CC55C1}"/>
              </a:ext>
            </a:extLst>
          </p:cNvPr>
          <p:cNvGraphicFramePr>
            <a:graphicFrameLocks noGrp="1"/>
          </p:cNvGraphicFramePr>
          <p:nvPr>
            <p:ph idx="1"/>
            <p:extLst>
              <p:ext uri="{D42A27DB-BD31-4B8C-83A1-F6EECF244321}">
                <p14:modId xmlns:p14="http://schemas.microsoft.com/office/powerpoint/2010/main" val="1905613479"/>
              </p:ext>
            </p:extLst>
          </p:nvPr>
        </p:nvGraphicFramePr>
        <p:xfrm>
          <a:off x="359531" y="1276349"/>
          <a:ext cx="4104081" cy="3222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7E019DD7-19D2-4620-AF59-A8916A57B378}"/>
              </a:ext>
            </a:extLst>
          </p:cNvPr>
          <p:cNvSpPr>
            <a:spLocks noGrp="1"/>
          </p:cNvSpPr>
          <p:nvPr>
            <p:ph type="sldNum" sz="quarter" idx="16"/>
          </p:nvPr>
        </p:nvSpPr>
        <p:spPr/>
        <p:txBody>
          <a:bodyPr/>
          <a:lstStyle/>
          <a:p>
            <a:fld id="{EB85B6A0-9B80-4880-B7B6-C57A2B42DEC5}" type="slidenum">
              <a:rPr lang="en-GB" smtClean="0"/>
              <a:pPr/>
              <a:t>14</a:t>
            </a:fld>
            <a:endParaRPr lang="en-GB" dirty="0"/>
          </a:p>
        </p:txBody>
      </p:sp>
      <p:sp>
        <p:nvSpPr>
          <p:cNvPr id="6" name="Text Placeholder 5">
            <a:extLst>
              <a:ext uri="{FF2B5EF4-FFF2-40B4-BE49-F238E27FC236}">
                <a16:creationId xmlns:a16="http://schemas.microsoft.com/office/drawing/2014/main" id="{1634A334-05C9-4E13-8CB9-EEFF80864D53}"/>
              </a:ext>
            </a:extLst>
          </p:cNvPr>
          <p:cNvSpPr>
            <a:spLocks noGrp="1"/>
          </p:cNvSpPr>
          <p:nvPr>
            <p:ph type="body" sz="quarter" idx="18"/>
          </p:nvPr>
        </p:nvSpPr>
        <p:spPr/>
        <p:txBody>
          <a:bodyPr/>
          <a:lstStyle/>
          <a:p>
            <a:r>
              <a:rPr lang="en-GB" dirty="0"/>
              <a:t>Prefabricated Bathrooms</a:t>
            </a:r>
          </a:p>
        </p:txBody>
      </p:sp>
      <p:pic>
        <p:nvPicPr>
          <p:cNvPr id="2050" name="Picture 2" descr="lincoln gateway-8">
            <a:extLst>
              <a:ext uri="{FF2B5EF4-FFF2-40B4-BE49-F238E27FC236}">
                <a16:creationId xmlns:a16="http://schemas.microsoft.com/office/drawing/2014/main" id="{8E9B5D3F-C213-4D74-9EAF-8FEC811B96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9734" y="1049844"/>
            <a:ext cx="2449798" cy="3673427"/>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50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
                                            <p:graphicEl>
                                              <a:dgm id="{B3656150-8860-4A0A-89CF-EB21CDA842C8}"/>
                                            </p:graphicEl>
                                          </p:spTgt>
                                        </p:tgtEl>
                                        <p:attrNameLst>
                                          <p:attrName>style.visibility</p:attrName>
                                        </p:attrNameLst>
                                      </p:cBhvr>
                                      <p:to>
                                        <p:strVal val="visible"/>
                                      </p:to>
                                    </p:set>
                                    <p:anim calcmode="lin" valueType="num">
                                      <p:cBhvr additive="base">
                                        <p:cTn id="24" dur="750" fill="hold"/>
                                        <p:tgtEl>
                                          <p:spTgt spid="2">
                                            <p:graphicEl>
                                              <a:dgm id="{B3656150-8860-4A0A-89CF-EB21CDA842C8}"/>
                                            </p:graphicEl>
                                          </p:spTgt>
                                        </p:tgtEl>
                                        <p:attrNameLst>
                                          <p:attrName>ppt_x</p:attrName>
                                        </p:attrNameLst>
                                      </p:cBhvr>
                                      <p:tavLst>
                                        <p:tav tm="0">
                                          <p:val>
                                            <p:strVal val="0-#ppt_w/2"/>
                                          </p:val>
                                        </p:tav>
                                        <p:tav tm="100000">
                                          <p:val>
                                            <p:strVal val="#ppt_x"/>
                                          </p:val>
                                        </p:tav>
                                      </p:tavLst>
                                    </p:anim>
                                    <p:anim calcmode="lin" valueType="num">
                                      <p:cBhvr additive="base">
                                        <p:cTn id="25" dur="750" fill="hold"/>
                                        <p:tgtEl>
                                          <p:spTgt spid="2">
                                            <p:graphicEl>
                                              <a:dgm id="{B3656150-8860-4A0A-89CF-EB21CDA842C8}"/>
                                            </p:graphic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2">
                                            <p:graphicEl>
                                              <a:dgm id="{CE03D446-0657-4AD7-B051-5FEB7D784BF3}"/>
                                            </p:graphicEl>
                                          </p:spTgt>
                                        </p:tgtEl>
                                        <p:attrNameLst>
                                          <p:attrName>style.visibility</p:attrName>
                                        </p:attrNameLst>
                                      </p:cBhvr>
                                      <p:to>
                                        <p:strVal val="visible"/>
                                      </p:to>
                                    </p:set>
                                    <p:anim calcmode="lin" valueType="num">
                                      <p:cBhvr additive="base">
                                        <p:cTn id="28" dur="750" fill="hold"/>
                                        <p:tgtEl>
                                          <p:spTgt spid="2">
                                            <p:graphicEl>
                                              <a:dgm id="{CE03D446-0657-4AD7-B051-5FEB7D784BF3}"/>
                                            </p:graphicEl>
                                          </p:spTgt>
                                        </p:tgtEl>
                                        <p:attrNameLst>
                                          <p:attrName>ppt_x</p:attrName>
                                        </p:attrNameLst>
                                      </p:cBhvr>
                                      <p:tavLst>
                                        <p:tav tm="0">
                                          <p:val>
                                            <p:strVal val="0-#ppt_w/2"/>
                                          </p:val>
                                        </p:tav>
                                        <p:tav tm="100000">
                                          <p:val>
                                            <p:strVal val="#ppt_x"/>
                                          </p:val>
                                        </p:tav>
                                      </p:tavLst>
                                    </p:anim>
                                    <p:anim calcmode="lin" valueType="num">
                                      <p:cBhvr additive="base">
                                        <p:cTn id="29" dur="750" fill="hold"/>
                                        <p:tgtEl>
                                          <p:spTgt spid="2">
                                            <p:graphicEl>
                                              <a:dgm id="{CE03D446-0657-4AD7-B051-5FEB7D784BF3}"/>
                                            </p:graphic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
                                            <p:graphicEl>
                                              <a:dgm id="{D670C561-643C-4FD1-97D3-A5536EA87D47}"/>
                                            </p:graphicEl>
                                          </p:spTgt>
                                        </p:tgtEl>
                                        <p:attrNameLst>
                                          <p:attrName>style.visibility</p:attrName>
                                        </p:attrNameLst>
                                      </p:cBhvr>
                                      <p:to>
                                        <p:strVal val="visible"/>
                                      </p:to>
                                    </p:set>
                                    <p:anim calcmode="lin" valueType="num">
                                      <p:cBhvr additive="base">
                                        <p:cTn id="32" dur="750" fill="hold"/>
                                        <p:tgtEl>
                                          <p:spTgt spid="2">
                                            <p:graphicEl>
                                              <a:dgm id="{D670C561-643C-4FD1-97D3-A5536EA87D47}"/>
                                            </p:graphicEl>
                                          </p:spTgt>
                                        </p:tgtEl>
                                        <p:attrNameLst>
                                          <p:attrName>ppt_x</p:attrName>
                                        </p:attrNameLst>
                                      </p:cBhvr>
                                      <p:tavLst>
                                        <p:tav tm="0">
                                          <p:val>
                                            <p:strVal val="0-#ppt_w/2"/>
                                          </p:val>
                                        </p:tav>
                                        <p:tav tm="100000">
                                          <p:val>
                                            <p:strVal val="#ppt_x"/>
                                          </p:val>
                                        </p:tav>
                                      </p:tavLst>
                                    </p:anim>
                                    <p:anim calcmode="lin" valueType="num">
                                      <p:cBhvr additive="base">
                                        <p:cTn id="33" dur="750" fill="hold"/>
                                        <p:tgtEl>
                                          <p:spTgt spid="2">
                                            <p:graphicEl>
                                              <a:dgm id="{D670C561-643C-4FD1-97D3-A5536EA87D47}"/>
                                            </p:graphic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2">
                                            <p:graphicEl>
                                              <a:dgm id="{16F7E756-9CC7-4D8D-91C2-7468DE2AE199}"/>
                                            </p:graphicEl>
                                          </p:spTgt>
                                        </p:tgtEl>
                                        <p:attrNameLst>
                                          <p:attrName>style.visibility</p:attrName>
                                        </p:attrNameLst>
                                      </p:cBhvr>
                                      <p:to>
                                        <p:strVal val="visible"/>
                                      </p:to>
                                    </p:set>
                                    <p:anim calcmode="lin" valueType="num">
                                      <p:cBhvr additive="base">
                                        <p:cTn id="38" dur="750" fill="hold"/>
                                        <p:tgtEl>
                                          <p:spTgt spid="2">
                                            <p:graphicEl>
                                              <a:dgm id="{16F7E756-9CC7-4D8D-91C2-7468DE2AE199}"/>
                                            </p:graphicEl>
                                          </p:spTgt>
                                        </p:tgtEl>
                                        <p:attrNameLst>
                                          <p:attrName>ppt_x</p:attrName>
                                        </p:attrNameLst>
                                      </p:cBhvr>
                                      <p:tavLst>
                                        <p:tav tm="0">
                                          <p:val>
                                            <p:strVal val="0-#ppt_w/2"/>
                                          </p:val>
                                        </p:tav>
                                        <p:tav tm="100000">
                                          <p:val>
                                            <p:strVal val="#ppt_x"/>
                                          </p:val>
                                        </p:tav>
                                      </p:tavLst>
                                    </p:anim>
                                    <p:anim calcmode="lin" valueType="num">
                                      <p:cBhvr additive="base">
                                        <p:cTn id="39" dur="750" fill="hold"/>
                                        <p:tgtEl>
                                          <p:spTgt spid="2">
                                            <p:graphicEl>
                                              <a:dgm id="{16F7E756-9CC7-4D8D-91C2-7468DE2AE199}"/>
                                            </p:graphicEl>
                                          </p:spTgt>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2">
                                            <p:graphicEl>
                                              <a:dgm id="{CD1AC5F4-FEB3-4574-8E20-2CDE7A999D71}"/>
                                            </p:graphicEl>
                                          </p:spTgt>
                                        </p:tgtEl>
                                        <p:attrNameLst>
                                          <p:attrName>style.visibility</p:attrName>
                                        </p:attrNameLst>
                                      </p:cBhvr>
                                      <p:to>
                                        <p:strVal val="visible"/>
                                      </p:to>
                                    </p:set>
                                    <p:anim calcmode="lin" valueType="num">
                                      <p:cBhvr additive="base">
                                        <p:cTn id="42" dur="750" fill="hold"/>
                                        <p:tgtEl>
                                          <p:spTgt spid="2">
                                            <p:graphicEl>
                                              <a:dgm id="{CD1AC5F4-FEB3-4574-8E20-2CDE7A999D71}"/>
                                            </p:graphicEl>
                                          </p:spTgt>
                                        </p:tgtEl>
                                        <p:attrNameLst>
                                          <p:attrName>ppt_x</p:attrName>
                                        </p:attrNameLst>
                                      </p:cBhvr>
                                      <p:tavLst>
                                        <p:tav tm="0">
                                          <p:val>
                                            <p:strVal val="0-#ppt_w/2"/>
                                          </p:val>
                                        </p:tav>
                                        <p:tav tm="100000">
                                          <p:val>
                                            <p:strVal val="#ppt_x"/>
                                          </p:val>
                                        </p:tav>
                                      </p:tavLst>
                                    </p:anim>
                                    <p:anim calcmode="lin" valueType="num">
                                      <p:cBhvr additive="base">
                                        <p:cTn id="43" dur="750" fill="hold"/>
                                        <p:tgtEl>
                                          <p:spTgt spid="2">
                                            <p:graphicEl>
                                              <a:dgm id="{CD1AC5F4-FEB3-4574-8E20-2CDE7A999D71}"/>
                                            </p:graphic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2">
                                            <p:graphicEl>
                                              <a:dgm id="{7677A742-CFA1-4F15-BF0A-0943D4C415E7}"/>
                                            </p:graphicEl>
                                          </p:spTgt>
                                        </p:tgtEl>
                                        <p:attrNameLst>
                                          <p:attrName>style.visibility</p:attrName>
                                        </p:attrNameLst>
                                      </p:cBhvr>
                                      <p:to>
                                        <p:strVal val="visible"/>
                                      </p:to>
                                    </p:set>
                                    <p:anim calcmode="lin" valueType="num">
                                      <p:cBhvr additive="base">
                                        <p:cTn id="48" dur="750" fill="hold"/>
                                        <p:tgtEl>
                                          <p:spTgt spid="2">
                                            <p:graphicEl>
                                              <a:dgm id="{7677A742-CFA1-4F15-BF0A-0943D4C415E7}"/>
                                            </p:graphicEl>
                                          </p:spTgt>
                                        </p:tgtEl>
                                        <p:attrNameLst>
                                          <p:attrName>ppt_x</p:attrName>
                                        </p:attrNameLst>
                                      </p:cBhvr>
                                      <p:tavLst>
                                        <p:tav tm="0">
                                          <p:val>
                                            <p:strVal val="0-#ppt_w/2"/>
                                          </p:val>
                                        </p:tav>
                                        <p:tav tm="100000">
                                          <p:val>
                                            <p:strVal val="#ppt_x"/>
                                          </p:val>
                                        </p:tav>
                                      </p:tavLst>
                                    </p:anim>
                                    <p:anim calcmode="lin" valueType="num">
                                      <p:cBhvr additive="base">
                                        <p:cTn id="49" dur="750" fill="hold"/>
                                        <p:tgtEl>
                                          <p:spTgt spid="2">
                                            <p:graphicEl>
                                              <a:dgm id="{7677A742-CFA1-4F15-BF0A-0943D4C415E7}"/>
                                            </p:graphicEl>
                                          </p:spTgt>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
                                            <p:graphicEl>
                                              <a:dgm id="{EE092E3D-9B24-481D-8C0D-0AA3CEE8E128}"/>
                                            </p:graphicEl>
                                          </p:spTgt>
                                        </p:tgtEl>
                                        <p:attrNameLst>
                                          <p:attrName>style.visibility</p:attrName>
                                        </p:attrNameLst>
                                      </p:cBhvr>
                                      <p:to>
                                        <p:strVal val="visible"/>
                                      </p:to>
                                    </p:set>
                                    <p:anim calcmode="lin" valueType="num">
                                      <p:cBhvr additive="base">
                                        <p:cTn id="52" dur="750" fill="hold"/>
                                        <p:tgtEl>
                                          <p:spTgt spid="2">
                                            <p:graphicEl>
                                              <a:dgm id="{EE092E3D-9B24-481D-8C0D-0AA3CEE8E128}"/>
                                            </p:graphicEl>
                                          </p:spTgt>
                                        </p:tgtEl>
                                        <p:attrNameLst>
                                          <p:attrName>ppt_x</p:attrName>
                                        </p:attrNameLst>
                                      </p:cBhvr>
                                      <p:tavLst>
                                        <p:tav tm="0">
                                          <p:val>
                                            <p:strVal val="0-#ppt_w/2"/>
                                          </p:val>
                                        </p:tav>
                                        <p:tav tm="100000">
                                          <p:val>
                                            <p:strVal val="#ppt_x"/>
                                          </p:val>
                                        </p:tav>
                                      </p:tavLst>
                                    </p:anim>
                                    <p:anim calcmode="lin" valueType="num">
                                      <p:cBhvr additive="base">
                                        <p:cTn id="53" dur="750" fill="hold"/>
                                        <p:tgtEl>
                                          <p:spTgt spid="2">
                                            <p:graphicEl>
                                              <a:dgm id="{EE092E3D-9B24-481D-8C0D-0AA3CEE8E128}"/>
                                            </p:graphic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2">
                                            <p:graphicEl>
                                              <a:dgm id="{542F81F2-58CE-4E72-880D-FA564A21D073}"/>
                                            </p:graphicEl>
                                          </p:spTgt>
                                        </p:tgtEl>
                                        <p:attrNameLst>
                                          <p:attrName>style.visibility</p:attrName>
                                        </p:attrNameLst>
                                      </p:cBhvr>
                                      <p:to>
                                        <p:strVal val="visible"/>
                                      </p:to>
                                    </p:set>
                                    <p:anim calcmode="lin" valueType="num">
                                      <p:cBhvr additive="base">
                                        <p:cTn id="58" dur="750" fill="hold"/>
                                        <p:tgtEl>
                                          <p:spTgt spid="2">
                                            <p:graphicEl>
                                              <a:dgm id="{542F81F2-58CE-4E72-880D-FA564A21D073}"/>
                                            </p:graphicEl>
                                          </p:spTgt>
                                        </p:tgtEl>
                                        <p:attrNameLst>
                                          <p:attrName>ppt_x</p:attrName>
                                        </p:attrNameLst>
                                      </p:cBhvr>
                                      <p:tavLst>
                                        <p:tav tm="0">
                                          <p:val>
                                            <p:strVal val="0-#ppt_w/2"/>
                                          </p:val>
                                        </p:tav>
                                        <p:tav tm="100000">
                                          <p:val>
                                            <p:strVal val="#ppt_x"/>
                                          </p:val>
                                        </p:tav>
                                      </p:tavLst>
                                    </p:anim>
                                    <p:anim calcmode="lin" valueType="num">
                                      <p:cBhvr additive="base">
                                        <p:cTn id="59" dur="750" fill="hold"/>
                                        <p:tgtEl>
                                          <p:spTgt spid="2">
                                            <p:graphicEl>
                                              <a:dgm id="{542F81F2-58CE-4E72-880D-FA564A21D073}"/>
                                            </p:graphicEl>
                                          </p:spTgt>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2">
                                            <p:graphicEl>
                                              <a:dgm id="{8C6EEA3F-243D-4C3D-9B93-93D7B0CA0F61}"/>
                                            </p:graphicEl>
                                          </p:spTgt>
                                        </p:tgtEl>
                                        <p:attrNameLst>
                                          <p:attrName>style.visibility</p:attrName>
                                        </p:attrNameLst>
                                      </p:cBhvr>
                                      <p:to>
                                        <p:strVal val="visible"/>
                                      </p:to>
                                    </p:set>
                                    <p:anim calcmode="lin" valueType="num">
                                      <p:cBhvr additive="base">
                                        <p:cTn id="62" dur="750" fill="hold"/>
                                        <p:tgtEl>
                                          <p:spTgt spid="2">
                                            <p:graphicEl>
                                              <a:dgm id="{8C6EEA3F-243D-4C3D-9B93-93D7B0CA0F61}"/>
                                            </p:graphicEl>
                                          </p:spTgt>
                                        </p:tgtEl>
                                        <p:attrNameLst>
                                          <p:attrName>ppt_x</p:attrName>
                                        </p:attrNameLst>
                                      </p:cBhvr>
                                      <p:tavLst>
                                        <p:tav tm="0">
                                          <p:val>
                                            <p:strVal val="0-#ppt_w/2"/>
                                          </p:val>
                                        </p:tav>
                                        <p:tav tm="100000">
                                          <p:val>
                                            <p:strVal val="#ppt_x"/>
                                          </p:val>
                                        </p:tav>
                                      </p:tavLst>
                                    </p:anim>
                                    <p:anim calcmode="lin" valueType="num">
                                      <p:cBhvr additive="base">
                                        <p:cTn id="63" dur="750" fill="hold"/>
                                        <p:tgtEl>
                                          <p:spTgt spid="2">
                                            <p:graphicEl>
                                              <a:dgm id="{8C6EEA3F-243D-4C3D-9B93-93D7B0CA0F61}"/>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2" grpId="0">
        <p:bldSub>
          <a:bldDgm bld="one"/>
        </p:bldSub>
      </p:bldGraphic>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183CC7-9229-43C1-AA4F-EC4E99049D84}"/>
              </a:ext>
            </a:extLst>
          </p:cNvPr>
          <p:cNvSpPr>
            <a:spLocks noGrp="1"/>
          </p:cNvSpPr>
          <p:nvPr>
            <p:ph type="sldNum" sz="quarter" idx="12"/>
          </p:nvPr>
        </p:nvSpPr>
        <p:spPr/>
        <p:txBody>
          <a:bodyPr/>
          <a:lstStyle/>
          <a:p>
            <a:fld id="{EB85B6A0-9B80-4880-B7B6-C57A2B42DEC5}" type="slidenum">
              <a:rPr lang="en-GB" smtClean="0"/>
              <a:t>15</a:t>
            </a:fld>
            <a:endParaRPr lang="en-GB"/>
          </a:p>
        </p:txBody>
      </p:sp>
      <p:pic>
        <p:nvPicPr>
          <p:cNvPr id="6" name="PX34TSaKPDM - LONG INTRO - 480p MP4">
            <a:hlinkClick r:id="" action="ppaction://media"/>
            <a:extLst>
              <a:ext uri="{FF2B5EF4-FFF2-40B4-BE49-F238E27FC236}">
                <a16:creationId xmlns:a16="http://schemas.microsoft.com/office/drawing/2014/main" id="{6C6B3F43-F617-4612-887D-2515D63AF9F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57176" y="158757"/>
            <a:ext cx="8029649" cy="4513152"/>
          </a:xfrm>
          <a:prstGeom prst="rect">
            <a:avLst/>
          </a:prstGeom>
        </p:spPr>
      </p:pic>
    </p:spTree>
    <p:extLst>
      <p:ext uri="{BB962C8B-B14F-4D97-AF65-F5344CB8AC3E}">
        <p14:creationId xmlns:p14="http://schemas.microsoft.com/office/powerpoint/2010/main" val="46573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3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0E65A67-F904-4E74-9499-AD0D6EB527B9}"/>
              </a:ext>
            </a:extLst>
          </p:cNvPr>
          <p:cNvSpPr>
            <a:spLocks noGrp="1"/>
          </p:cNvSpPr>
          <p:nvPr>
            <p:ph type="sldNum" sz="quarter" idx="12"/>
          </p:nvPr>
        </p:nvSpPr>
        <p:spPr/>
        <p:txBody>
          <a:bodyPr/>
          <a:lstStyle/>
          <a:p>
            <a:fld id="{EB85B6A0-9B80-4880-B7B6-C57A2B42DEC5}" type="slidenum">
              <a:rPr lang="en-GB" smtClean="0"/>
              <a:t>16</a:t>
            </a:fld>
            <a:endParaRPr lang="en-GB"/>
          </a:p>
        </p:txBody>
      </p:sp>
      <p:pic>
        <p:nvPicPr>
          <p:cNvPr id="5" name="efHgR85Xk2j - LONG INTRO - 480p MP4">
            <a:hlinkClick r:id="" action="ppaction://media"/>
            <a:extLst>
              <a:ext uri="{FF2B5EF4-FFF2-40B4-BE49-F238E27FC236}">
                <a16:creationId xmlns:a16="http://schemas.microsoft.com/office/drawing/2014/main" id="{3A24CC69-F256-46FD-8D2E-8042DD75AF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68685" y="144261"/>
            <a:ext cx="8006630" cy="4500214"/>
          </a:xfrm>
          <a:prstGeom prst="rect">
            <a:avLst/>
          </a:prstGeom>
        </p:spPr>
      </p:pic>
    </p:spTree>
    <p:extLst>
      <p:ext uri="{BB962C8B-B14F-4D97-AF65-F5344CB8AC3E}">
        <p14:creationId xmlns:p14="http://schemas.microsoft.com/office/powerpoint/2010/main" val="16813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AEBD98BD-D325-45A6-9207-8A23E8286B78}"/>
              </a:ext>
            </a:extLst>
          </p:cNvPr>
          <p:cNvGraphicFramePr>
            <a:graphicFrameLocks noGrp="1"/>
          </p:cNvGraphicFramePr>
          <p:nvPr>
            <p:ph idx="1"/>
            <p:extLst>
              <p:ext uri="{D42A27DB-BD31-4B8C-83A1-F6EECF244321}">
                <p14:modId xmlns:p14="http://schemas.microsoft.com/office/powerpoint/2010/main" val="3565596286"/>
              </p:ext>
            </p:extLst>
          </p:nvPr>
        </p:nvGraphicFramePr>
        <p:xfrm>
          <a:off x="359532" y="1276349"/>
          <a:ext cx="8422518" cy="3222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10F58AF-173F-4A3E-A83C-56E51524E5CF}"/>
              </a:ext>
            </a:extLst>
          </p:cNvPr>
          <p:cNvSpPr>
            <a:spLocks noGrp="1"/>
          </p:cNvSpPr>
          <p:nvPr>
            <p:ph type="sldNum" sz="quarter" idx="12"/>
          </p:nvPr>
        </p:nvSpPr>
        <p:spPr/>
        <p:txBody>
          <a:bodyPr/>
          <a:lstStyle/>
          <a:p>
            <a:fld id="{EB85B6A0-9B80-4880-B7B6-C57A2B42DEC5}" type="slidenum">
              <a:rPr lang="en-GB" smtClean="0"/>
              <a:t>17</a:t>
            </a:fld>
            <a:endParaRPr lang="en-GB"/>
          </a:p>
        </p:txBody>
      </p:sp>
      <p:sp>
        <p:nvSpPr>
          <p:cNvPr id="4" name="Text Placeholder 3">
            <a:extLst>
              <a:ext uri="{FF2B5EF4-FFF2-40B4-BE49-F238E27FC236}">
                <a16:creationId xmlns:a16="http://schemas.microsoft.com/office/drawing/2014/main" id="{D7FAC8F8-C26B-4553-A541-86AD5804AA2B}"/>
              </a:ext>
            </a:extLst>
          </p:cNvPr>
          <p:cNvSpPr>
            <a:spLocks noGrp="1"/>
          </p:cNvSpPr>
          <p:nvPr>
            <p:ph type="body" sz="quarter" idx="14"/>
          </p:nvPr>
        </p:nvSpPr>
        <p:spPr/>
        <p:txBody>
          <a:bodyPr/>
          <a:lstStyle/>
          <a:p>
            <a:r>
              <a:rPr lang="en-GB" dirty="0"/>
              <a:t>Summary</a:t>
            </a:r>
          </a:p>
        </p:txBody>
      </p:sp>
      <p:sp>
        <p:nvSpPr>
          <p:cNvPr id="5" name="Title 4">
            <a:extLst>
              <a:ext uri="{FF2B5EF4-FFF2-40B4-BE49-F238E27FC236}">
                <a16:creationId xmlns:a16="http://schemas.microsoft.com/office/drawing/2014/main" id="{4C9A4D59-933F-4AC3-AD6C-3C1E94D81869}"/>
              </a:ext>
            </a:extLst>
          </p:cNvPr>
          <p:cNvSpPr>
            <a:spLocks noGrp="1"/>
          </p:cNvSpPr>
          <p:nvPr>
            <p:ph type="title"/>
          </p:nvPr>
        </p:nvSpPr>
        <p:spPr/>
        <p:txBody>
          <a:bodyPr/>
          <a:lstStyle/>
          <a:p>
            <a:r>
              <a:rPr lang="en-GB" dirty="0"/>
              <a:t>Why Offsite?</a:t>
            </a:r>
          </a:p>
        </p:txBody>
      </p:sp>
    </p:spTree>
    <p:extLst>
      <p:ext uri="{BB962C8B-B14F-4D97-AF65-F5344CB8AC3E}">
        <p14:creationId xmlns:p14="http://schemas.microsoft.com/office/powerpoint/2010/main" val="75111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graphicEl>
                                              <a:dgm id="{7F3E3825-4DF2-4A4E-B38E-17F8C83A3D07}"/>
                                            </p:graphicEl>
                                          </p:spTgt>
                                        </p:tgtEl>
                                        <p:attrNameLst>
                                          <p:attrName>style.visibility</p:attrName>
                                        </p:attrNameLst>
                                      </p:cBhvr>
                                      <p:to>
                                        <p:strVal val="visible"/>
                                      </p:to>
                                    </p:set>
                                    <p:animEffect transition="in" filter="wheel(1)">
                                      <p:cBhvr>
                                        <p:cTn id="17" dur="1500"/>
                                        <p:tgtEl>
                                          <p:spTgt spid="6">
                                            <p:graphicEl>
                                              <a:dgm id="{7F3E3825-4DF2-4A4E-B38E-17F8C83A3D0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graphicEl>
                                              <a:dgm id="{EF27E71C-A951-471B-93BA-D4F422579BA0}"/>
                                            </p:graphicEl>
                                          </p:spTgt>
                                        </p:tgtEl>
                                        <p:attrNameLst>
                                          <p:attrName>style.visibility</p:attrName>
                                        </p:attrNameLst>
                                      </p:cBhvr>
                                      <p:to>
                                        <p:strVal val="visible"/>
                                      </p:to>
                                    </p:set>
                                    <p:animEffect transition="in" filter="wheel(1)">
                                      <p:cBhvr>
                                        <p:cTn id="22" dur="1500"/>
                                        <p:tgtEl>
                                          <p:spTgt spid="6">
                                            <p:graphicEl>
                                              <a:dgm id="{EF27E71C-A951-471B-93BA-D4F422579BA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
                                            <p:graphicEl>
                                              <a:dgm id="{D45ABE54-B824-45E3-8E62-C246D5B0C47A}"/>
                                            </p:graphicEl>
                                          </p:spTgt>
                                        </p:tgtEl>
                                        <p:attrNameLst>
                                          <p:attrName>style.visibility</p:attrName>
                                        </p:attrNameLst>
                                      </p:cBhvr>
                                      <p:to>
                                        <p:strVal val="visible"/>
                                      </p:to>
                                    </p:set>
                                    <p:animEffect transition="in" filter="wheel(1)">
                                      <p:cBhvr>
                                        <p:cTn id="27" dur="1500"/>
                                        <p:tgtEl>
                                          <p:spTgt spid="6">
                                            <p:graphicEl>
                                              <a:dgm id="{D45ABE54-B824-45E3-8E62-C246D5B0C47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6">
                                            <p:graphicEl>
                                              <a:dgm id="{C57CDBB6-3903-4428-97BA-9DA5E7809008}"/>
                                            </p:graphicEl>
                                          </p:spTgt>
                                        </p:tgtEl>
                                        <p:attrNameLst>
                                          <p:attrName>style.visibility</p:attrName>
                                        </p:attrNameLst>
                                      </p:cBhvr>
                                      <p:to>
                                        <p:strVal val="visible"/>
                                      </p:to>
                                    </p:set>
                                    <p:animEffect transition="in" filter="wheel(1)">
                                      <p:cBhvr>
                                        <p:cTn id="32" dur="1500"/>
                                        <p:tgtEl>
                                          <p:spTgt spid="6">
                                            <p:graphicEl>
                                              <a:dgm id="{C57CDBB6-3903-4428-97BA-9DA5E780900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6">
                                            <p:graphicEl>
                                              <a:dgm id="{D8CA77CF-1BA5-4A48-B935-45F640A3BBE9}"/>
                                            </p:graphicEl>
                                          </p:spTgt>
                                        </p:tgtEl>
                                        <p:attrNameLst>
                                          <p:attrName>style.visibility</p:attrName>
                                        </p:attrNameLst>
                                      </p:cBhvr>
                                      <p:to>
                                        <p:strVal val="visible"/>
                                      </p:to>
                                    </p:set>
                                    <p:animEffect transition="in" filter="wheel(1)">
                                      <p:cBhvr>
                                        <p:cTn id="37" dur="1500"/>
                                        <p:tgtEl>
                                          <p:spTgt spid="6">
                                            <p:graphicEl>
                                              <a:dgm id="{D8CA77CF-1BA5-4A48-B935-45F640A3BBE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4"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7"/>
          </p:nvPr>
        </p:nvPicPr>
        <p:blipFill>
          <a:blip r:embed="rId2" cstate="print">
            <a:extLst>
              <a:ext uri="{28A0092B-C50C-407E-A947-70E740481C1C}">
                <a14:useLocalDpi xmlns:a14="http://schemas.microsoft.com/office/drawing/2010/main"/>
              </a:ext>
            </a:extLst>
          </a:blip>
          <a:stretch>
            <a:fillRect/>
          </a:stretch>
        </p:blipFill>
        <p:spPr>
          <a:xfrm>
            <a:off x="5460267" y="1325563"/>
            <a:ext cx="2538729" cy="3173412"/>
          </a:xfrm>
        </p:spPr>
      </p:pic>
      <p:graphicFrame>
        <p:nvGraphicFramePr>
          <p:cNvPr id="2" name="Content Placeholder 1">
            <a:extLst>
              <a:ext uri="{FF2B5EF4-FFF2-40B4-BE49-F238E27FC236}">
                <a16:creationId xmlns:a16="http://schemas.microsoft.com/office/drawing/2014/main" id="{54013839-1B32-47CB-BFC0-B72705DC4325}"/>
              </a:ext>
            </a:extLst>
          </p:cNvPr>
          <p:cNvGraphicFramePr>
            <a:graphicFrameLocks noGrp="1"/>
          </p:cNvGraphicFramePr>
          <p:nvPr>
            <p:ph idx="1"/>
            <p:extLst>
              <p:ext uri="{D42A27DB-BD31-4B8C-83A1-F6EECF244321}">
                <p14:modId xmlns:p14="http://schemas.microsoft.com/office/powerpoint/2010/main" val="4114039684"/>
              </p:ext>
            </p:extLst>
          </p:nvPr>
        </p:nvGraphicFramePr>
        <p:xfrm>
          <a:off x="359531" y="1275606"/>
          <a:ext cx="4716525"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6"/>
          </p:nvPr>
        </p:nvSpPr>
        <p:spPr/>
        <p:txBody>
          <a:bodyPr/>
          <a:lstStyle/>
          <a:p>
            <a:fld id="{EB85B6A0-9B80-4880-B7B6-C57A2B42DEC5}" type="slidenum">
              <a:rPr lang="en-GB" smtClean="0"/>
              <a:pPr/>
              <a:t>2</a:t>
            </a:fld>
            <a:endParaRPr lang="en-GB"/>
          </a:p>
        </p:txBody>
      </p:sp>
      <p:sp>
        <p:nvSpPr>
          <p:cNvPr id="10" name="Text Placeholder 9"/>
          <p:cNvSpPr>
            <a:spLocks noGrp="1"/>
          </p:cNvSpPr>
          <p:nvPr>
            <p:ph type="body" sz="quarter" idx="18"/>
          </p:nvPr>
        </p:nvSpPr>
        <p:spPr>
          <a:xfrm>
            <a:off x="358775" y="677931"/>
            <a:ext cx="7741616" cy="647631"/>
          </a:xfrm>
        </p:spPr>
        <p:txBody>
          <a:bodyPr/>
          <a:lstStyle/>
          <a:p>
            <a:r>
              <a:rPr lang="en-GB" dirty="0"/>
              <a:t>Peter Boundy</a:t>
            </a:r>
          </a:p>
        </p:txBody>
      </p:sp>
    </p:spTree>
    <p:extLst>
      <p:ext uri="{BB962C8B-B14F-4D97-AF65-F5344CB8AC3E}">
        <p14:creationId xmlns:p14="http://schemas.microsoft.com/office/powerpoint/2010/main" val="27985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
                                            <p:graphicEl>
                                              <a:dgm id="{02546ED0-4403-4CB0-B234-FEF2C7AF3DD5}"/>
                                            </p:graphicEl>
                                          </p:spTgt>
                                        </p:tgtEl>
                                        <p:attrNameLst>
                                          <p:attrName>style.visibility</p:attrName>
                                        </p:attrNameLst>
                                      </p:cBhvr>
                                      <p:to>
                                        <p:strVal val="visible"/>
                                      </p:to>
                                    </p:set>
                                    <p:anim calcmode="lin" valueType="num">
                                      <p:cBhvr additive="base">
                                        <p:cTn id="18" dur="500" fill="hold"/>
                                        <p:tgtEl>
                                          <p:spTgt spid="2">
                                            <p:graphicEl>
                                              <a:dgm id="{02546ED0-4403-4CB0-B234-FEF2C7AF3DD5}"/>
                                            </p:graphic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
                                            <p:graphicEl>
                                              <a:dgm id="{02546ED0-4403-4CB0-B234-FEF2C7AF3DD5}"/>
                                            </p:graphic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
                                            <p:graphicEl>
                                              <a:dgm id="{7F0A4E4F-08EC-4FFB-BE4E-DBFB5702A46E}"/>
                                            </p:graphicEl>
                                          </p:spTgt>
                                        </p:tgtEl>
                                        <p:attrNameLst>
                                          <p:attrName>style.visibility</p:attrName>
                                        </p:attrNameLst>
                                      </p:cBhvr>
                                      <p:to>
                                        <p:strVal val="visible"/>
                                      </p:to>
                                    </p:set>
                                    <p:anim calcmode="lin" valueType="num">
                                      <p:cBhvr additive="base">
                                        <p:cTn id="24" dur="500" fill="hold"/>
                                        <p:tgtEl>
                                          <p:spTgt spid="2">
                                            <p:graphicEl>
                                              <a:dgm id="{7F0A4E4F-08EC-4FFB-BE4E-DBFB5702A46E}"/>
                                            </p:graphic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
                                            <p:graphicEl>
                                              <a:dgm id="{7F0A4E4F-08EC-4FFB-BE4E-DBFB5702A46E}"/>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Project Background</a:t>
            </a:r>
          </a:p>
        </p:txBody>
      </p:sp>
      <p:graphicFrame>
        <p:nvGraphicFramePr>
          <p:cNvPr id="2" name="Content Placeholder 1">
            <a:extLst>
              <a:ext uri="{FF2B5EF4-FFF2-40B4-BE49-F238E27FC236}">
                <a16:creationId xmlns:a16="http://schemas.microsoft.com/office/drawing/2014/main" id="{711BFBD8-1647-4301-91B8-2AEDD47E6454}"/>
              </a:ext>
            </a:extLst>
          </p:cNvPr>
          <p:cNvGraphicFramePr>
            <a:graphicFrameLocks noGrp="1"/>
          </p:cNvGraphicFramePr>
          <p:nvPr>
            <p:ph idx="1"/>
            <p:extLst>
              <p:ext uri="{D42A27DB-BD31-4B8C-83A1-F6EECF244321}">
                <p14:modId xmlns:p14="http://schemas.microsoft.com/office/powerpoint/2010/main" val="3828810289"/>
              </p:ext>
            </p:extLst>
          </p:nvPr>
        </p:nvGraphicFramePr>
        <p:xfrm>
          <a:off x="359531" y="1276349"/>
          <a:ext cx="4104081" cy="3222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6"/>
          </p:nvPr>
        </p:nvSpPr>
        <p:spPr/>
        <p:txBody>
          <a:bodyPr/>
          <a:lstStyle/>
          <a:p>
            <a:fld id="{EB85B6A0-9B80-4880-B7B6-C57A2B42DEC5}" type="slidenum">
              <a:rPr lang="en-GB" smtClean="0"/>
              <a:pPr/>
              <a:t>3</a:t>
            </a:fld>
            <a:endParaRPr lang="en-GB" dirty="0"/>
          </a:p>
        </p:txBody>
      </p:sp>
      <p:sp>
        <p:nvSpPr>
          <p:cNvPr id="12" name="Text Placeholder 11"/>
          <p:cNvSpPr>
            <a:spLocks noGrp="1"/>
          </p:cNvSpPr>
          <p:nvPr>
            <p:ph type="body" sz="quarter" idx="19"/>
          </p:nvPr>
        </p:nvSpPr>
        <p:spPr/>
        <p:txBody>
          <a:bodyPr/>
          <a:lstStyle/>
          <a:p>
            <a:r>
              <a:rPr lang="en-GB" dirty="0"/>
              <a:t>Waterside Campus</a:t>
            </a:r>
          </a:p>
        </p:txBody>
      </p:sp>
      <p:pic>
        <p:nvPicPr>
          <p:cNvPr id="21" name="Picture Placeholder 20">
            <a:extLst>
              <a:ext uri="{FF2B5EF4-FFF2-40B4-BE49-F238E27FC236}">
                <a16:creationId xmlns:a16="http://schemas.microsoft.com/office/drawing/2014/main" id="{BF0686E7-4DE4-4A16-A8BE-F0D52E7476A7}"/>
              </a:ext>
            </a:extLst>
          </p:cNvPr>
          <p:cNvPicPr>
            <a:picLocks noGrp="1" noChangeAspect="1"/>
          </p:cNvPicPr>
          <p:nvPr>
            <p:ph type="pic" sz="quarter" idx="17"/>
          </p:nvPr>
        </p:nvPicPr>
        <p:blipFill>
          <a:blip r:embed="rId7" cstate="print">
            <a:extLst>
              <a:ext uri="{28A0092B-C50C-407E-A947-70E740481C1C}">
                <a14:useLocalDpi xmlns:a14="http://schemas.microsoft.com/office/drawing/2010/main"/>
              </a:ext>
            </a:extLst>
          </a:blip>
          <a:srcRect/>
          <a:stretch>
            <a:fillRect/>
          </a:stretch>
        </p:blipFill>
        <p:spPr>
          <a:xfrm>
            <a:off x="4465638" y="1101725"/>
            <a:ext cx="4287837" cy="3046413"/>
          </a:xfrm>
        </p:spPr>
      </p:pic>
    </p:spTree>
    <p:extLst>
      <p:ext uri="{BB962C8B-B14F-4D97-AF65-F5344CB8AC3E}">
        <p14:creationId xmlns:p14="http://schemas.microsoft.com/office/powerpoint/2010/main" val="243032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graphicEl>
                                              <a:dgm id="{D5B09A88-B45B-4935-9475-C40D71A24B7E}"/>
                                            </p:graphicEl>
                                          </p:spTgt>
                                        </p:tgtEl>
                                        <p:attrNameLst>
                                          <p:attrName>style.visibility</p:attrName>
                                        </p:attrNameLst>
                                      </p:cBhvr>
                                      <p:to>
                                        <p:strVal val="visible"/>
                                      </p:to>
                                    </p:set>
                                    <p:anim calcmode="lin" valueType="num">
                                      <p:cBhvr additive="base">
                                        <p:cTn id="25" dur="500" fill="hold"/>
                                        <p:tgtEl>
                                          <p:spTgt spid="2">
                                            <p:graphicEl>
                                              <a:dgm id="{D5B09A88-B45B-4935-9475-C40D71A24B7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D5B09A88-B45B-4935-9475-C40D71A24B7E}"/>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graphicEl>
                                              <a:dgm id="{6EE220FA-5418-42B4-97E6-5A7F668E28A9}"/>
                                            </p:graphicEl>
                                          </p:spTgt>
                                        </p:tgtEl>
                                        <p:attrNameLst>
                                          <p:attrName>style.visibility</p:attrName>
                                        </p:attrNameLst>
                                      </p:cBhvr>
                                      <p:to>
                                        <p:strVal val="visible"/>
                                      </p:to>
                                    </p:set>
                                    <p:anim calcmode="lin" valueType="num">
                                      <p:cBhvr additive="base">
                                        <p:cTn id="29" dur="500" fill="hold"/>
                                        <p:tgtEl>
                                          <p:spTgt spid="2">
                                            <p:graphicEl>
                                              <a:dgm id="{6EE220FA-5418-42B4-97E6-5A7F668E28A9}"/>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graphicEl>
                                              <a:dgm id="{6EE220FA-5418-42B4-97E6-5A7F668E28A9}"/>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graphicEl>
                                              <a:dgm id="{31053465-9174-4391-B07B-5E6E867725E1}"/>
                                            </p:graphicEl>
                                          </p:spTgt>
                                        </p:tgtEl>
                                        <p:attrNameLst>
                                          <p:attrName>style.visibility</p:attrName>
                                        </p:attrNameLst>
                                      </p:cBhvr>
                                      <p:to>
                                        <p:strVal val="visible"/>
                                      </p:to>
                                    </p:set>
                                    <p:anim calcmode="lin" valueType="num">
                                      <p:cBhvr additive="base">
                                        <p:cTn id="35" dur="500" fill="hold"/>
                                        <p:tgtEl>
                                          <p:spTgt spid="2">
                                            <p:graphicEl>
                                              <a:dgm id="{31053465-9174-4391-B07B-5E6E867725E1}"/>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graphicEl>
                                              <a:dgm id="{31053465-9174-4391-B07B-5E6E867725E1}"/>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
                                            <p:graphicEl>
                                              <a:dgm id="{7CFCEBF7-C464-43D9-8B66-305F5F4FED90}"/>
                                            </p:graphicEl>
                                          </p:spTgt>
                                        </p:tgtEl>
                                        <p:attrNameLst>
                                          <p:attrName>style.visibility</p:attrName>
                                        </p:attrNameLst>
                                      </p:cBhvr>
                                      <p:to>
                                        <p:strVal val="visible"/>
                                      </p:to>
                                    </p:set>
                                    <p:anim calcmode="lin" valueType="num">
                                      <p:cBhvr additive="base">
                                        <p:cTn id="39" dur="500" fill="hold"/>
                                        <p:tgtEl>
                                          <p:spTgt spid="2">
                                            <p:graphicEl>
                                              <a:dgm id="{7CFCEBF7-C464-43D9-8B66-305F5F4FED90}"/>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graphicEl>
                                              <a:dgm id="{7CFCEBF7-C464-43D9-8B66-305F5F4FED90}"/>
                                            </p:graphic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
                                            <p:graphicEl>
                                              <a:dgm id="{6E6D80CA-32E9-41A4-BCEE-D0F190C78D72}"/>
                                            </p:graphicEl>
                                          </p:spTgt>
                                        </p:tgtEl>
                                        <p:attrNameLst>
                                          <p:attrName>style.visibility</p:attrName>
                                        </p:attrNameLst>
                                      </p:cBhvr>
                                      <p:to>
                                        <p:strVal val="visible"/>
                                      </p:to>
                                    </p:set>
                                    <p:anim calcmode="lin" valueType="num">
                                      <p:cBhvr additive="base">
                                        <p:cTn id="45" dur="500" fill="hold"/>
                                        <p:tgtEl>
                                          <p:spTgt spid="2">
                                            <p:graphicEl>
                                              <a:dgm id="{6E6D80CA-32E9-41A4-BCEE-D0F190C78D72}"/>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graphicEl>
                                              <a:dgm id="{6E6D80CA-32E9-41A4-BCEE-D0F190C78D72}"/>
                                            </p:graphic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
                                            <p:graphicEl>
                                              <a:dgm id="{F821C27D-C76C-481A-9811-D7EE5277884D}"/>
                                            </p:graphicEl>
                                          </p:spTgt>
                                        </p:tgtEl>
                                        <p:attrNameLst>
                                          <p:attrName>style.visibility</p:attrName>
                                        </p:attrNameLst>
                                      </p:cBhvr>
                                      <p:to>
                                        <p:strVal val="visible"/>
                                      </p:to>
                                    </p:set>
                                    <p:anim calcmode="lin" valueType="num">
                                      <p:cBhvr additive="base">
                                        <p:cTn id="49" dur="500" fill="hold"/>
                                        <p:tgtEl>
                                          <p:spTgt spid="2">
                                            <p:graphicEl>
                                              <a:dgm id="{F821C27D-C76C-481A-9811-D7EE5277884D}"/>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graphicEl>
                                              <a:dgm id="{F821C27D-C76C-481A-9811-D7EE5277884D}"/>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graphicEl>
                                              <a:dgm id="{57D028B8-C8C0-40B2-B083-260F38594FD1}"/>
                                            </p:graphicEl>
                                          </p:spTgt>
                                        </p:tgtEl>
                                        <p:attrNameLst>
                                          <p:attrName>style.visibility</p:attrName>
                                        </p:attrNameLst>
                                      </p:cBhvr>
                                      <p:to>
                                        <p:strVal val="visible"/>
                                      </p:to>
                                    </p:set>
                                    <p:anim calcmode="lin" valueType="num">
                                      <p:cBhvr additive="base">
                                        <p:cTn id="55" dur="500" fill="hold"/>
                                        <p:tgtEl>
                                          <p:spTgt spid="2">
                                            <p:graphicEl>
                                              <a:dgm id="{57D028B8-C8C0-40B2-B083-260F38594FD1}"/>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graphicEl>
                                              <a:dgm id="{57D028B8-C8C0-40B2-B083-260F38594FD1}"/>
                                            </p:graphic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
                                            <p:graphicEl>
                                              <a:dgm id="{B6C01AD1-0CE1-43C6-B35A-20EDFABC66E4}"/>
                                            </p:graphicEl>
                                          </p:spTgt>
                                        </p:tgtEl>
                                        <p:attrNameLst>
                                          <p:attrName>style.visibility</p:attrName>
                                        </p:attrNameLst>
                                      </p:cBhvr>
                                      <p:to>
                                        <p:strVal val="visible"/>
                                      </p:to>
                                    </p:set>
                                    <p:anim calcmode="lin" valueType="num">
                                      <p:cBhvr additive="base">
                                        <p:cTn id="59" dur="500" fill="hold"/>
                                        <p:tgtEl>
                                          <p:spTgt spid="2">
                                            <p:graphicEl>
                                              <a:dgm id="{B6C01AD1-0CE1-43C6-B35A-20EDFABC66E4}"/>
                                            </p:graphic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graphicEl>
                                              <a:dgm id="{B6C01AD1-0CE1-43C6-B35A-20EDFABC66E4}"/>
                                            </p:graphic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
                                            <p:graphicEl>
                                              <a:dgm id="{D0E4D7FD-F0BF-44CA-BC96-32F8A530D7D3}"/>
                                            </p:graphicEl>
                                          </p:spTgt>
                                        </p:tgtEl>
                                        <p:attrNameLst>
                                          <p:attrName>style.visibility</p:attrName>
                                        </p:attrNameLst>
                                      </p:cBhvr>
                                      <p:to>
                                        <p:strVal val="visible"/>
                                      </p:to>
                                    </p:set>
                                    <p:anim calcmode="lin" valueType="num">
                                      <p:cBhvr additive="base">
                                        <p:cTn id="65" dur="500" fill="hold"/>
                                        <p:tgtEl>
                                          <p:spTgt spid="2">
                                            <p:graphicEl>
                                              <a:dgm id="{D0E4D7FD-F0BF-44CA-BC96-32F8A530D7D3}"/>
                                            </p:graphic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graphicEl>
                                              <a:dgm id="{D0E4D7FD-F0BF-44CA-BC96-32F8A530D7D3}"/>
                                            </p:graphic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
                                            <p:graphicEl>
                                              <a:dgm id="{58993DD8-6848-487F-8C06-89E093666241}"/>
                                            </p:graphicEl>
                                          </p:spTgt>
                                        </p:tgtEl>
                                        <p:attrNameLst>
                                          <p:attrName>style.visibility</p:attrName>
                                        </p:attrNameLst>
                                      </p:cBhvr>
                                      <p:to>
                                        <p:strVal val="visible"/>
                                      </p:to>
                                    </p:set>
                                    <p:anim calcmode="lin" valueType="num">
                                      <p:cBhvr additive="base">
                                        <p:cTn id="69" dur="500" fill="hold"/>
                                        <p:tgtEl>
                                          <p:spTgt spid="2">
                                            <p:graphicEl>
                                              <a:dgm id="{58993DD8-6848-487F-8C06-89E093666241}"/>
                                            </p:graphicEl>
                                          </p:spTgt>
                                        </p:tgtEl>
                                        <p:attrNameLst>
                                          <p:attrName>ppt_x</p:attrName>
                                        </p:attrNameLst>
                                      </p:cBhvr>
                                      <p:tavLst>
                                        <p:tav tm="0">
                                          <p:val>
                                            <p:strVal val="#ppt_x"/>
                                          </p:val>
                                        </p:tav>
                                        <p:tav tm="100000">
                                          <p:val>
                                            <p:strVal val="#ppt_x"/>
                                          </p:val>
                                        </p:tav>
                                      </p:tavLst>
                                    </p:anim>
                                    <p:anim calcmode="lin" valueType="num">
                                      <p:cBhvr additive="base">
                                        <p:cTn id="70" dur="500" fill="hold"/>
                                        <p:tgtEl>
                                          <p:spTgt spid="2">
                                            <p:graphicEl>
                                              <a:dgm id="{58993DD8-6848-487F-8C06-89E093666241}"/>
                                            </p:graphic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
                                            <p:graphicEl>
                                              <a:dgm id="{DAF76FB6-35E5-4DB4-8637-15C274B9D139}"/>
                                            </p:graphicEl>
                                          </p:spTgt>
                                        </p:tgtEl>
                                        <p:attrNameLst>
                                          <p:attrName>style.visibility</p:attrName>
                                        </p:attrNameLst>
                                      </p:cBhvr>
                                      <p:to>
                                        <p:strVal val="visible"/>
                                      </p:to>
                                    </p:set>
                                    <p:anim calcmode="lin" valueType="num">
                                      <p:cBhvr additive="base">
                                        <p:cTn id="75" dur="500" fill="hold"/>
                                        <p:tgtEl>
                                          <p:spTgt spid="2">
                                            <p:graphicEl>
                                              <a:dgm id="{DAF76FB6-35E5-4DB4-8637-15C274B9D139}"/>
                                            </p:graphicEl>
                                          </p:spTgt>
                                        </p:tgtEl>
                                        <p:attrNameLst>
                                          <p:attrName>ppt_x</p:attrName>
                                        </p:attrNameLst>
                                      </p:cBhvr>
                                      <p:tavLst>
                                        <p:tav tm="0">
                                          <p:val>
                                            <p:strVal val="#ppt_x"/>
                                          </p:val>
                                        </p:tav>
                                        <p:tav tm="100000">
                                          <p:val>
                                            <p:strVal val="#ppt_x"/>
                                          </p:val>
                                        </p:tav>
                                      </p:tavLst>
                                    </p:anim>
                                    <p:anim calcmode="lin" valueType="num">
                                      <p:cBhvr additive="base">
                                        <p:cTn id="76" dur="500" fill="hold"/>
                                        <p:tgtEl>
                                          <p:spTgt spid="2">
                                            <p:graphicEl>
                                              <a:dgm id="{DAF76FB6-35E5-4DB4-8637-15C274B9D139}"/>
                                            </p:graphic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
                                            <p:graphicEl>
                                              <a:dgm id="{9E496347-7231-40CB-A00A-43149FD3B618}"/>
                                            </p:graphicEl>
                                          </p:spTgt>
                                        </p:tgtEl>
                                        <p:attrNameLst>
                                          <p:attrName>style.visibility</p:attrName>
                                        </p:attrNameLst>
                                      </p:cBhvr>
                                      <p:to>
                                        <p:strVal val="visible"/>
                                      </p:to>
                                    </p:set>
                                    <p:anim calcmode="lin" valueType="num">
                                      <p:cBhvr additive="base">
                                        <p:cTn id="79" dur="500" fill="hold"/>
                                        <p:tgtEl>
                                          <p:spTgt spid="2">
                                            <p:graphicEl>
                                              <a:dgm id="{9E496347-7231-40CB-A00A-43149FD3B618}"/>
                                            </p:graphic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graphicEl>
                                              <a:dgm id="{9E496347-7231-40CB-A00A-43149FD3B618}"/>
                                            </p:graphic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
                                            <p:graphicEl>
                                              <a:dgm id="{49EF69E5-3F7B-485C-B14F-8347AF47FAE2}"/>
                                            </p:graphicEl>
                                          </p:spTgt>
                                        </p:tgtEl>
                                        <p:attrNameLst>
                                          <p:attrName>style.visibility</p:attrName>
                                        </p:attrNameLst>
                                      </p:cBhvr>
                                      <p:to>
                                        <p:strVal val="visible"/>
                                      </p:to>
                                    </p:set>
                                    <p:anim calcmode="lin" valueType="num">
                                      <p:cBhvr additive="base">
                                        <p:cTn id="85" dur="500" fill="hold"/>
                                        <p:tgtEl>
                                          <p:spTgt spid="2">
                                            <p:graphicEl>
                                              <a:dgm id="{49EF69E5-3F7B-485C-B14F-8347AF47FAE2}"/>
                                            </p:graphicEl>
                                          </p:spTgt>
                                        </p:tgtEl>
                                        <p:attrNameLst>
                                          <p:attrName>ppt_x</p:attrName>
                                        </p:attrNameLst>
                                      </p:cBhvr>
                                      <p:tavLst>
                                        <p:tav tm="0">
                                          <p:val>
                                            <p:strVal val="#ppt_x"/>
                                          </p:val>
                                        </p:tav>
                                        <p:tav tm="100000">
                                          <p:val>
                                            <p:strVal val="#ppt_x"/>
                                          </p:val>
                                        </p:tav>
                                      </p:tavLst>
                                    </p:anim>
                                    <p:anim calcmode="lin" valueType="num">
                                      <p:cBhvr additive="base">
                                        <p:cTn id="86" dur="500" fill="hold"/>
                                        <p:tgtEl>
                                          <p:spTgt spid="2">
                                            <p:graphicEl>
                                              <a:dgm id="{49EF69E5-3F7B-485C-B14F-8347AF47FAE2}"/>
                                            </p:graphicEl>
                                          </p:spTgt>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
                                            <p:graphicEl>
                                              <a:dgm id="{4899E8FE-2632-4462-9425-1424C89F4960}"/>
                                            </p:graphicEl>
                                          </p:spTgt>
                                        </p:tgtEl>
                                        <p:attrNameLst>
                                          <p:attrName>style.visibility</p:attrName>
                                        </p:attrNameLst>
                                      </p:cBhvr>
                                      <p:to>
                                        <p:strVal val="visible"/>
                                      </p:to>
                                    </p:set>
                                    <p:anim calcmode="lin" valueType="num">
                                      <p:cBhvr additive="base">
                                        <p:cTn id="89" dur="500" fill="hold"/>
                                        <p:tgtEl>
                                          <p:spTgt spid="2">
                                            <p:graphicEl>
                                              <a:dgm id="{4899E8FE-2632-4462-9425-1424C89F4960}"/>
                                            </p:graphicEl>
                                          </p:spTgt>
                                        </p:tgtEl>
                                        <p:attrNameLst>
                                          <p:attrName>ppt_x</p:attrName>
                                        </p:attrNameLst>
                                      </p:cBhvr>
                                      <p:tavLst>
                                        <p:tav tm="0">
                                          <p:val>
                                            <p:strVal val="#ppt_x"/>
                                          </p:val>
                                        </p:tav>
                                        <p:tav tm="100000">
                                          <p:val>
                                            <p:strVal val="#ppt_x"/>
                                          </p:val>
                                        </p:tav>
                                      </p:tavLst>
                                    </p:anim>
                                    <p:anim calcmode="lin" valueType="num">
                                      <p:cBhvr additive="base">
                                        <p:cTn id="90" dur="500" fill="hold"/>
                                        <p:tgtEl>
                                          <p:spTgt spid="2">
                                            <p:graphicEl>
                                              <a:dgm id="{4899E8FE-2632-4462-9425-1424C89F496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2" grpId="0">
        <p:bldSub>
          <a:bldDgm bld="one"/>
        </p:bldSub>
      </p:bldGraphic>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8F1C6A-4FB4-4CE8-A7BF-B3DD79ADD9DA}"/>
              </a:ext>
            </a:extLst>
          </p:cNvPr>
          <p:cNvSpPr>
            <a:spLocks noGrp="1"/>
          </p:cNvSpPr>
          <p:nvPr>
            <p:ph type="title"/>
          </p:nvPr>
        </p:nvSpPr>
        <p:spPr/>
        <p:txBody>
          <a:bodyPr/>
          <a:lstStyle/>
          <a:p>
            <a:r>
              <a:rPr lang="en-GB" dirty="0"/>
              <a:t>Why Offsite?</a:t>
            </a:r>
          </a:p>
        </p:txBody>
      </p:sp>
      <p:graphicFrame>
        <p:nvGraphicFramePr>
          <p:cNvPr id="2" name="Content Placeholder 1">
            <a:extLst>
              <a:ext uri="{FF2B5EF4-FFF2-40B4-BE49-F238E27FC236}">
                <a16:creationId xmlns:a16="http://schemas.microsoft.com/office/drawing/2014/main" id="{09A4CD13-FE94-458A-8754-3CA766C93F4B}"/>
              </a:ext>
            </a:extLst>
          </p:cNvPr>
          <p:cNvGraphicFramePr>
            <a:graphicFrameLocks noGrp="1"/>
          </p:cNvGraphicFramePr>
          <p:nvPr>
            <p:ph idx="1"/>
            <p:extLst>
              <p:ext uri="{D42A27DB-BD31-4B8C-83A1-F6EECF244321}">
                <p14:modId xmlns:p14="http://schemas.microsoft.com/office/powerpoint/2010/main" val="389513779"/>
              </p:ext>
            </p:extLst>
          </p:nvPr>
        </p:nvGraphicFramePr>
        <p:xfrm>
          <a:off x="251520" y="1140844"/>
          <a:ext cx="4104081" cy="3222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39169F1F-73DC-4333-A5CE-06E9986874D3}"/>
              </a:ext>
            </a:extLst>
          </p:cNvPr>
          <p:cNvSpPr>
            <a:spLocks noGrp="1"/>
          </p:cNvSpPr>
          <p:nvPr>
            <p:ph type="sldNum" sz="quarter" idx="16"/>
          </p:nvPr>
        </p:nvSpPr>
        <p:spPr/>
        <p:txBody>
          <a:bodyPr/>
          <a:lstStyle/>
          <a:p>
            <a:fld id="{EB85B6A0-9B80-4880-B7B6-C57A2B42DEC5}" type="slidenum">
              <a:rPr lang="en-GB" smtClean="0"/>
              <a:pPr/>
              <a:t>4</a:t>
            </a:fld>
            <a:endParaRPr lang="en-GB" dirty="0"/>
          </a:p>
        </p:txBody>
      </p:sp>
      <p:sp>
        <p:nvSpPr>
          <p:cNvPr id="7" name="Text Placeholder 6">
            <a:extLst>
              <a:ext uri="{FF2B5EF4-FFF2-40B4-BE49-F238E27FC236}">
                <a16:creationId xmlns:a16="http://schemas.microsoft.com/office/drawing/2014/main" id="{0507B120-2505-420F-A928-2BDDAEBE60B5}"/>
              </a:ext>
            </a:extLst>
          </p:cNvPr>
          <p:cNvSpPr>
            <a:spLocks noGrp="1"/>
          </p:cNvSpPr>
          <p:nvPr>
            <p:ph type="body" sz="quarter" idx="19"/>
          </p:nvPr>
        </p:nvSpPr>
        <p:spPr>
          <a:xfrm>
            <a:off x="359532" y="707885"/>
            <a:ext cx="7741616" cy="423274"/>
          </a:xfrm>
        </p:spPr>
        <p:txBody>
          <a:bodyPr/>
          <a:lstStyle/>
          <a:p>
            <a:r>
              <a:rPr lang="en-GB" dirty="0"/>
              <a:t>Main Project Challenges</a:t>
            </a:r>
          </a:p>
        </p:txBody>
      </p:sp>
      <p:pic>
        <p:nvPicPr>
          <p:cNvPr id="9" name="Picture 8">
            <a:extLst>
              <a:ext uri="{FF2B5EF4-FFF2-40B4-BE49-F238E27FC236}">
                <a16:creationId xmlns:a16="http://schemas.microsoft.com/office/drawing/2014/main" id="{768BA11D-372B-4585-9FDB-6DC48413FE6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63612" y="1101206"/>
            <a:ext cx="4289940" cy="2859782"/>
          </a:xfrm>
          <a:prstGeom prst="rect">
            <a:avLst/>
          </a:prstGeom>
        </p:spPr>
      </p:pic>
    </p:spTree>
    <p:extLst>
      <p:ext uri="{BB962C8B-B14F-4D97-AF65-F5344CB8AC3E}">
        <p14:creationId xmlns:p14="http://schemas.microsoft.com/office/powerpoint/2010/main" val="172303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graphicEl>
                                              <a:dgm id="{46517C90-56B7-4C2A-94F5-47D1BF8FEE63}"/>
                                            </p:graphicEl>
                                          </p:spTgt>
                                        </p:tgtEl>
                                        <p:attrNameLst>
                                          <p:attrName>style.visibility</p:attrName>
                                        </p:attrNameLst>
                                      </p:cBhvr>
                                      <p:to>
                                        <p:strVal val="visible"/>
                                      </p:to>
                                    </p:set>
                                    <p:animEffect transition="in" filter="wipe(down)">
                                      <p:cBhvr>
                                        <p:cTn id="24" dur="500"/>
                                        <p:tgtEl>
                                          <p:spTgt spid="2">
                                            <p:graphicEl>
                                              <a:dgm id="{46517C90-56B7-4C2A-94F5-47D1BF8FEE63}"/>
                                            </p:graphic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
                                            <p:graphicEl>
                                              <a:dgm id="{78C96CEC-BBA2-4CA0-8E40-0BCF43D22369}"/>
                                            </p:graphicEl>
                                          </p:spTgt>
                                        </p:tgtEl>
                                        <p:attrNameLst>
                                          <p:attrName>style.visibility</p:attrName>
                                        </p:attrNameLst>
                                      </p:cBhvr>
                                      <p:to>
                                        <p:strVal val="visible"/>
                                      </p:to>
                                    </p:set>
                                    <p:animEffect transition="in" filter="wipe(down)">
                                      <p:cBhvr>
                                        <p:cTn id="27" dur="500"/>
                                        <p:tgtEl>
                                          <p:spTgt spid="2">
                                            <p:graphicEl>
                                              <a:dgm id="{78C96CEC-BBA2-4CA0-8E40-0BCF43D22369}"/>
                                            </p:graphic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graphicEl>
                                              <a:dgm id="{B6FF2055-8EB6-40F4-9323-6E0EE239E585}"/>
                                            </p:graphicEl>
                                          </p:spTgt>
                                        </p:tgtEl>
                                        <p:attrNameLst>
                                          <p:attrName>style.visibility</p:attrName>
                                        </p:attrNameLst>
                                      </p:cBhvr>
                                      <p:to>
                                        <p:strVal val="visible"/>
                                      </p:to>
                                    </p:set>
                                    <p:animEffect transition="in" filter="wipe(down)">
                                      <p:cBhvr>
                                        <p:cTn id="30" dur="500"/>
                                        <p:tgtEl>
                                          <p:spTgt spid="2">
                                            <p:graphicEl>
                                              <a:dgm id="{B6FF2055-8EB6-40F4-9323-6E0EE239E585}"/>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
                                            <p:graphicEl>
                                              <a:dgm id="{5DDA3EF6-62E9-45AF-89A8-91354E1F621A}"/>
                                            </p:graphicEl>
                                          </p:spTgt>
                                        </p:tgtEl>
                                        <p:attrNameLst>
                                          <p:attrName>style.visibility</p:attrName>
                                        </p:attrNameLst>
                                      </p:cBhvr>
                                      <p:to>
                                        <p:strVal val="visible"/>
                                      </p:to>
                                    </p:set>
                                    <p:animEffect transition="in" filter="wipe(down)">
                                      <p:cBhvr>
                                        <p:cTn id="35" dur="500"/>
                                        <p:tgtEl>
                                          <p:spTgt spid="2">
                                            <p:graphicEl>
                                              <a:dgm id="{5DDA3EF6-62E9-45AF-89A8-91354E1F621A}"/>
                                            </p:graphic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
                                            <p:graphicEl>
                                              <a:dgm id="{25DDA60B-4046-42F5-B39B-92D24C08A6D2}"/>
                                            </p:graphicEl>
                                          </p:spTgt>
                                        </p:tgtEl>
                                        <p:attrNameLst>
                                          <p:attrName>style.visibility</p:attrName>
                                        </p:attrNameLst>
                                      </p:cBhvr>
                                      <p:to>
                                        <p:strVal val="visible"/>
                                      </p:to>
                                    </p:set>
                                    <p:animEffect transition="in" filter="wipe(down)">
                                      <p:cBhvr>
                                        <p:cTn id="38" dur="500"/>
                                        <p:tgtEl>
                                          <p:spTgt spid="2">
                                            <p:graphicEl>
                                              <a:dgm id="{25DDA60B-4046-42F5-B39B-92D24C08A6D2}"/>
                                            </p:graphic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
                                            <p:graphicEl>
                                              <a:dgm id="{B3C40159-DB64-48DF-83B1-4C2268029E62}"/>
                                            </p:graphicEl>
                                          </p:spTgt>
                                        </p:tgtEl>
                                        <p:attrNameLst>
                                          <p:attrName>style.visibility</p:attrName>
                                        </p:attrNameLst>
                                      </p:cBhvr>
                                      <p:to>
                                        <p:strVal val="visible"/>
                                      </p:to>
                                    </p:set>
                                    <p:animEffect transition="in" filter="wipe(down)">
                                      <p:cBhvr>
                                        <p:cTn id="41" dur="500"/>
                                        <p:tgtEl>
                                          <p:spTgt spid="2">
                                            <p:graphicEl>
                                              <a:dgm id="{B3C40159-DB64-48DF-83B1-4C2268029E6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2" grpId="0" uiExpand="1">
        <p:bldSub>
          <a:bldDgm bld="lvlAtOnce"/>
        </p:bldSub>
      </p:bldGraphic>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42B8BF-DA9B-4B07-ADDE-45D1EA1B871B}"/>
              </a:ext>
            </a:extLst>
          </p:cNvPr>
          <p:cNvSpPr>
            <a:spLocks noGrp="1"/>
          </p:cNvSpPr>
          <p:nvPr>
            <p:ph type="sldNum" sz="quarter" idx="12"/>
          </p:nvPr>
        </p:nvSpPr>
        <p:spPr/>
        <p:txBody>
          <a:bodyPr/>
          <a:lstStyle/>
          <a:p>
            <a:fld id="{EB85B6A0-9B80-4880-B7B6-C57A2B42DEC5}" type="slidenum">
              <a:rPr lang="en-GB" smtClean="0"/>
              <a:t>5</a:t>
            </a:fld>
            <a:endParaRPr lang="en-GB"/>
          </a:p>
        </p:txBody>
      </p:sp>
      <p:sp>
        <p:nvSpPr>
          <p:cNvPr id="4" name="Text Placeholder 3">
            <a:extLst>
              <a:ext uri="{FF2B5EF4-FFF2-40B4-BE49-F238E27FC236}">
                <a16:creationId xmlns:a16="http://schemas.microsoft.com/office/drawing/2014/main" id="{7F4F5B45-1237-4242-910D-E0D2431BA813}"/>
              </a:ext>
            </a:extLst>
          </p:cNvPr>
          <p:cNvSpPr>
            <a:spLocks noGrp="1"/>
          </p:cNvSpPr>
          <p:nvPr>
            <p:ph type="body" sz="quarter" idx="14"/>
          </p:nvPr>
        </p:nvSpPr>
        <p:spPr/>
        <p:txBody>
          <a:bodyPr/>
          <a:lstStyle/>
          <a:p>
            <a:r>
              <a:rPr lang="en-GB" dirty="0"/>
              <a:t>Outline Construction Programme</a:t>
            </a:r>
          </a:p>
        </p:txBody>
      </p:sp>
      <p:sp>
        <p:nvSpPr>
          <p:cNvPr id="5" name="Title 4">
            <a:extLst>
              <a:ext uri="{FF2B5EF4-FFF2-40B4-BE49-F238E27FC236}">
                <a16:creationId xmlns:a16="http://schemas.microsoft.com/office/drawing/2014/main" id="{C1090175-1E6F-4D86-9EC3-8662E44298B0}"/>
              </a:ext>
            </a:extLst>
          </p:cNvPr>
          <p:cNvSpPr>
            <a:spLocks noGrp="1"/>
          </p:cNvSpPr>
          <p:nvPr>
            <p:ph type="title"/>
          </p:nvPr>
        </p:nvSpPr>
        <p:spPr/>
        <p:txBody>
          <a:bodyPr/>
          <a:lstStyle/>
          <a:p>
            <a:r>
              <a:rPr lang="en-GB" dirty="0"/>
              <a:t>Why Offsite?</a:t>
            </a:r>
          </a:p>
        </p:txBody>
      </p:sp>
      <p:pic>
        <p:nvPicPr>
          <p:cNvPr id="1027" name="Picture 2" descr="image004">
            <a:extLst>
              <a:ext uri="{FF2B5EF4-FFF2-40B4-BE49-F238E27FC236}">
                <a16:creationId xmlns:a16="http://schemas.microsoft.com/office/drawing/2014/main" id="{479AE83E-D40B-4F0A-9A74-62A02D1E8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 y="1347614"/>
            <a:ext cx="8848725"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20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4">
                                            <p:txEl>
                                              <p:pRg st="0" end="0"/>
                                            </p:txEl>
                                          </p:spTgt>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 calcmode="lin" valueType="num">
                                      <p:cBhvr additive="base">
                                        <p:cTn id="18" dur="1000" fill="hold"/>
                                        <p:tgtEl>
                                          <p:spTgt spid="1027"/>
                                        </p:tgtEl>
                                        <p:attrNameLst>
                                          <p:attrName>ppt_x</p:attrName>
                                        </p:attrNameLst>
                                      </p:cBhvr>
                                      <p:tavLst>
                                        <p:tav tm="0">
                                          <p:val>
                                            <p:strVal val="0-#ppt_w/2"/>
                                          </p:val>
                                        </p:tav>
                                        <p:tav tm="100000">
                                          <p:val>
                                            <p:strVal val="#ppt_x"/>
                                          </p:val>
                                        </p:tav>
                                      </p:tavLst>
                                    </p:anim>
                                    <p:anim calcmode="lin" valueType="num">
                                      <p:cBhvr additive="base">
                                        <p:cTn id="19" dur="1000" fill="hold"/>
                                        <p:tgtEl>
                                          <p:spTgt spid="10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Offsite?</a:t>
            </a:r>
          </a:p>
        </p:txBody>
      </p:sp>
      <p:sp>
        <p:nvSpPr>
          <p:cNvPr id="3" name="Slide Number Placeholder 2"/>
          <p:cNvSpPr>
            <a:spLocks noGrp="1"/>
          </p:cNvSpPr>
          <p:nvPr>
            <p:ph type="sldNum" sz="quarter" idx="12"/>
          </p:nvPr>
        </p:nvSpPr>
        <p:spPr/>
        <p:txBody>
          <a:bodyPr/>
          <a:lstStyle/>
          <a:p>
            <a:fld id="{EB85B6A0-9B80-4880-B7B6-C57A2B42DEC5}" type="slidenum">
              <a:rPr lang="en-GB" smtClean="0"/>
              <a:pPr/>
              <a:t>6</a:t>
            </a:fld>
            <a:endParaRPr lang="en-GB"/>
          </a:p>
        </p:txBody>
      </p:sp>
      <p:pic>
        <p:nvPicPr>
          <p:cNvPr id="25" name="Picture 24">
            <a:extLst>
              <a:ext uri="{FF2B5EF4-FFF2-40B4-BE49-F238E27FC236}">
                <a16:creationId xmlns:a16="http://schemas.microsoft.com/office/drawing/2014/main" id="{0CB01CF6-CB44-4D77-9F3C-4429643CA0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9532" y="1130121"/>
            <a:ext cx="7740000" cy="3499529"/>
          </a:xfrm>
          <a:prstGeom prst="rect">
            <a:avLst/>
          </a:prstGeom>
        </p:spPr>
      </p:pic>
      <p:sp>
        <p:nvSpPr>
          <p:cNvPr id="26" name="TextBox 25">
            <a:extLst>
              <a:ext uri="{FF2B5EF4-FFF2-40B4-BE49-F238E27FC236}">
                <a16:creationId xmlns:a16="http://schemas.microsoft.com/office/drawing/2014/main" id="{B896C276-F886-4978-966C-F702D6E8938D}"/>
              </a:ext>
            </a:extLst>
          </p:cNvPr>
          <p:cNvSpPr txBox="1"/>
          <p:nvPr/>
        </p:nvSpPr>
        <p:spPr>
          <a:xfrm>
            <a:off x="395535" y="699542"/>
            <a:ext cx="7223551" cy="369332"/>
          </a:xfrm>
          <a:prstGeom prst="rect">
            <a:avLst/>
          </a:prstGeom>
          <a:noFill/>
        </p:spPr>
        <p:txBody>
          <a:bodyPr wrap="square" rtlCol="0">
            <a:spAutoFit/>
          </a:bodyPr>
          <a:lstStyle/>
          <a:p>
            <a:r>
              <a:rPr lang="en-GB" dirty="0"/>
              <a:t>Up to 40% faster delivery than traditional construction methods</a:t>
            </a:r>
          </a:p>
        </p:txBody>
      </p:sp>
    </p:spTree>
    <p:extLst>
      <p:ext uri="{BB962C8B-B14F-4D97-AF65-F5344CB8AC3E}">
        <p14:creationId xmlns:p14="http://schemas.microsoft.com/office/powerpoint/2010/main" val="287998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2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Offsite?</a:t>
            </a:r>
          </a:p>
        </p:txBody>
      </p:sp>
      <p:sp>
        <p:nvSpPr>
          <p:cNvPr id="3" name="Slide Number Placeholder 2"/>
          <p:cNvSpPr>
            <a:spLocks noGrp="1"/>
          </p:cNvSpPr>
          <p:nvPr>
            <p:ph type="sldNum" sz="quarter" idx="12"/>
          </p:nvPr>
        </p:nvSpPr>
        <p:spPr/>
        <p:txBody>
          <a:bodyPr/>
          <a:lstStyle/>
          <a:p>
            <a:fld id="{EB85B6A0-9B80-4880-B7B6-C57A2B42DEC5}" type="slidenum">
              <a:rPr lang="en-GB" smtClean="0"/>
              <a:pPr/>
              <a:t>7</a:t>
            </a:fld>
            <a:endParaRPr lang="en-GB"/>
          </a:p>
        </p:txBody>
      </p:sp>
      <p:pic>
        <p:nvPicPr>
          <p:cNvPr id="4" name="Picture 3">
            <a:extLst>
              <a:ext uri="{FF2B5EF4-FFF2-40B4-BE49-F238E27FC236}">
                <a16:creationId xmlns:a16="http://schemas.microsoft.com/office/drawing/2014/main" id="{1F5C8DD7-C066-46E9-9DE4-6873BE102C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9532" y="1059582"/>
            <a:ext cx="7740352" cy="3546241"/>
          </a:xfrm>
          <a:prstGeom prst="rect">
            <a:avLst/>
          </a:prstGeom>
        </p:spPr>
      </p:pic>
    </p:spTree>
    <p:extLst>
      <p:ext uri="{BB962C8B-B14F-4D97-AF65-F5344CB8AC3E}">
        <p14:creationId xmlns:p14="http://schemas.microsoft.com/office/powerpoint/2010/main" val="267665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Offsite?</a:t>
            </a:r>
          </a:p>
        </p:txBody>
      </p:sp>
      <p:sp>
        <p:nvSpPr>
          <p:cNvPr id="3" name="Slide Number Placeholder 2"/>
          <p:cNvSpPr>
            <a:spLocks noGrp="1"/>
          </p:cNvSpPr>
          <p:nvPr>
            <p:ph type="sldNum" sz="quarter" idx="12"/>
          </p:nvPr>
        </p:nvSpPr>
        <p:spPr/>
        <p:txBody>
          <a:bodyPr/>
          <a:lstStyle/>
          <a:p>
            <a:fld id="{EB85B6A0-9B80-4880-B7B6-C57A2B42DEC5}" type="slidenum">
              <a:rPr lang="en-GB" smtClean="0"/>
              <a:pPr/>
              <a:t>8</a:t>
            </a:fld>
            <a:endParaRPr lang="en-GB"/>
          </a:p>
        </p:txBody>
      </p:sp>
      <p:pic>
        <p:nvPicPr>
          <p:cNvPr id="7" name="Picture 6">
            <a:extLst>
              <a:ext uri="{FF2B5EF4-FFF2-40B4-BE49-F238E27FC236}">
                <a16:creationId xmlns:a16="http://schemas.microsoft.com/office/drawing/2014/main" id="{F225BD7B-C2AD-46FD-A03E-B8D77041FA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9532" y="843558"/>
            <a:ext cx="7740000" cy="3677195"/>
          </a:xfrm>
          <a:prstGeom prst="rect">
            <a:avLst/>
          </a:prstGeom>
        </p:spPr>
      </p:pic>
      <p:sp>
        <p:nvSpPr>
          <p:cNvPr id="8" name="TextBox 7">
            <a:extLst>
              <a:ext uri="{FF2B5EF4-FFF2-40B4-BE49-F238E27FC236}">
                <a16:creationId xmlns:a16="http://schemas.microsoft.com/office/drawing/2014/main" id="{B97DF5D8-30B2-45CE-A589-C0759B26506F}"/>
              </a:ext>
            </a:extLst>
          </p:cNvPr>
          <p:cNvSpPr txBox="1"/>
          <p:nvPr/>
        </p:nvSpPr>
        <p:spPr>
          <a:xfrm>
            <a:off x="5868144" y="843558"/>
            <a:ext cx="2231388" cy="461665"/>
          </a:xfrm>
          <a:prstGeom prst="rect">
            <a:avLst/>
          </a:prstGeom>
          <a:noFill/>
          <a:ln w="25400">
            <a:solidFill>
              <a:schemeClr val="bg1"/>
            </a:solidFill>
          </a:ln>
        </p:spPr>
        <p:txBody>
          <a:bodyPr wrap="square" rtlCol="0">
            <a:spAutoFit/>
          </a:bodyPr>
          <a:lstStyle/>
          <a:p>
            <a:r>
              <a:rPr lang="en-GB" sz="2400" b="1" dirty="0">
                <a:solidFill>
                  <a:schemeClr val="bg1"/>
                </a:solidFill>
              </a:rPr>
              <a:t>March 2018</a:t>
            </a:r>
          </a:p>
        </p:txBody>
      </p:sp>
    </p:spTree>
    <p:extLst>
      <p:ext uri="{BB962C8B-B14F-4D97-AF65-F5344CB8AC3E}">
        <p14:creationId xmlns:p14="http://schemas.microsoft.com/office/powerpoint/2010/main" val="276379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6CE5B-2C8C-462E-8D10-510B3B3B47FD}"/>
              </a:ext>
            </a:extLst>
          </p:cNvPr>
          <p:cNvSpPr>
            <a:spLocks noGrp="1"/>
          </p:cNvSpPr>
          <p:nvPr>
            <p:ph type="title"/>
          </p:nvPr>
        </p:nvSpPr>
        <p:spPr/>
        <p:txBody>
          <a:bodyPr/>
          <a:lstStyle/>
          <a:p>
            <a:r>
              <a:rPr lang="en-GB" dirty="0"/>
              <a:t>Why Offsite?</a:t>
            </a:r>
          </a:p>
        </p:txBody>
      </p:sp>
      <p:pic>
        <p:nvPicPr>
          <p:cNvPr id="11" name="Content Placeholder 10">
            <a:extLst>
              <a:ext uri="{FF2B5EF4-FFF2-40B4-BE49-F238E27FC236}">
                <a16:creationId xmlns:a16="http://schemas.microsoft.com/office/drawing/2014/main" id="{EA62B110-29C9-490E-9EB0-0D0978A807BD}"/>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800100" y="1276350"/>
            <a:ext cx="3222625" cy="3222625"/>
          </a:xfrm>
        </p:spPr>
      </p:pic>
      <p:pic>
        <p:nvPicPr>
          <p:cNvPr id="8" name="Content Placeholder 7">
            <a:extLst>
              <a:ext uri="{FF2B5EF4-FFF2-40B4-BE49-F238E27FC236}">
                <a16:creationId xmlns:a16="http://schemas.microsoft.com/office/drawing/2014/main" id="{F429B8D4-C6D1-4B13-BB63-9D69E33119EB}"/>
              </a:ext>
            </a:extLst>
          </p:cNvPr>
          <p:cNvPicPr>
            <a:picLocks noGrp="1" noChangeAspect="1"/>
          </p:cNvPicPr>
          <p:nvPr>
            <p:ph idx="13"/>
          </p:nvPr>
        </p:nvPicPr>
        <p:blipFill>
          <a:blip r:embed="rId5">
            <a:extLst>
              <a:ext uri="{837473B0-CC2E-450A-ABE3-18F120FF3D39}">
                <a1611:picAttrSrcUrl xmlns:a1611="http://schemas.microsoft.com/office/drawing/2016/11/main" r:id="rId6"/>
              </a:ext>
            </a:extLst>
          </a:blip>
          <a:stretch>
            <a:fillRect/>
          </a:stretch>
        </p:blipFill>
        <p:spPr>
          <a:xfrm>
            <a:off x="4676775" y="1522711"/>
            <a:ext cx="4105275" cy="2729903"/>
          </a:xfrm>
        </p:spPr>
      </p:pic>
      <p:sp>
        <p:nvSpPr>
          <p:cNvPr id="5" name="Slide Number Placeholder 4">
            <a:extLst>
              <a:ext uri="{FF2B5EF4-FFF2-40B4-BE49-F238E27FC236}">
                <a16:creationId xmlns:a16="http://schemas.microsoft.com/office/drawing/2014/main" id="{3C083ABB-F49A-4F8C-889B-FF640B26F45E}"/>
              </a:ext>
            </a:extLst>
          </p:cNvPr>
          <p:cNvSpPr>
            <a:spLocks noGrp="1"/>
          </p:cNvSpPr>
          <p:nvPr>
            <p:ph type="sldNum" sz="quarter" idx="16"/>
          </p:nvPr>
        </p:nvSpPr>
        <p:spPr/>
        <p:txBody>
          <a:bodyPr/>
          <a:lstStyle/>
          <a:p>
            <a:fld id="{EB85B6A0-9B80-4880-B7B6-C57A2B42DEC5}" type="slidenum">
              <a:rPr lang="en-GB" smtClean="0"/>
              <a:pPr/>
              <a:t>9</a:t>
            </a:fld>
            <a:endParaRPr lang="en-GB" dirty="0"/>
          </a:p>
        </p:txBody>
      </p:sp>
      <p:sp>
        <p:nvSpPr>
          <p:cNvPr id="6" name="Text Placeholder 5">
            <a:extLst>
              <a:ext uri="{FF2B5EF4-FFF2-40B4-BE49-F238E27FC236}">
                <a16:creationId xmlns:a16="http://schemas.microsoft.com/office/drawing/2014/main" id="{CF08AD16-BA7E-421D-8269-5C64F58960A4}"/>
              </a:ext>
            </a:extLst>
          </p:cNvPr>
          <p:cNvSpPr>
            <a:spLocks noGrp="1"/>
          </p:cNvSpPr>
          <p:nvPr>
            <p:ph type="body" sz="quarter" idx="17"/>
          </p:nvPr>
        </p:nvSpPr>
        <p:spPr/>
        <p:txBody>
          <a:bodyPr/>
          <a:lstStyle/>
          <a:p>
            <a:r>
              <a:rPr lang="en-GB" dirty="0"/>
              <a:t>Collaboration &amp; Innovation</a:t>
            </a:r>
          </a:p>
        </p:txBody>
      </p:sp>
    </p:spTree>
    <p:extLst>
      <p:ext uri="{BB962C8B-B14F-4D97-AF65-F5344CB8AC3E}">
        <p14:creationId xmlns:p14="http://schemas.microsoft.com/office/powerpoint/2010/main" val="418300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anim calcmode="lin" valueType="num">
                                      <p:cBhvr>
                                        <p:cTn id="20" dur="2000" fill="hold"/>
                                        <p:tgtEl>
                                          <p:spTgt spid="11"/>
                                        </p:tgtEl>
                                        <p:attrNameLst>
                                          <p:attrName>ppt_w</p:attrName>
                                        </p:attrNameLst>
                                      </p:cBhvr>
                                      <p:tavLst>
                                        <p:tav tm="0" fmla="#ppt_w*sin(2.5*pi*$)">
                                          <p:val>
                                            <p:fltVal val="0"/>
                                          </p:val>
                                        </p:tav>
                                        <p:tav tm="100000">
                                          <p:val>
                                            <p:fltVal val="1"/>
                                          </p:val>
                                        </p:tav>
                                      </p:tavLst>
                                    </p:anim>
                                    <p:anim calcmode="lin" valueType="num">
                                      <p:cBhvr>
                                        <p:cTn id="21"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theme/theme1.xml><?xml version="1.0" encoding="utf-8"?>
<a:theme xmlns:a="http://schemas.openxmlformats.org/drawingml/2006/main" name="Kier flag 16x9 v1">
  <a:themeElements>
    <a:clrScheme name="Custom 50">
      <a:dk1>
        <a:srgbClr val="4D4D4F"/>
      </a:dk1>
      <a:lt1>
        <a:sysClr val="window" lastClr="FFFFFF"/>
      </a:lt1>
      <a:dk2>
        <a:srgbClr val="000000"/>
      </a:dk2>
      <a:lt2>
        <a:srgbClr val="EEECE1"/>
      </a:lt2>
      <a:accent1>
        <a:srgbClr val="DA242A"/>
      </a:accent1>
      <a:accent2>
        <a:srgbClr val="007B86"/>
      </a:accent2>
      <a:accent3>
        <a:srgbClr val="61A706"/>
      </a:accent3>
      <a:accent4>
        <a:srgbClr val="0A46BB"/>
      </a:accent4>
      <a:accent5>
        <a:srgbClr val="F8A700"/>
      </a:accent5>
      <a:accent6>
        <a:srgbClr val="8D204F"/>
      </a:accent6>
      <a:hlink>
        <a:srgbClr val="4D4D4F"/>
      </a:hlink>
      <a:folHlink>
        <a:srgbClr val="4D4D4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anner xmlns="340d8c17-de62-45e3-929b-0960a898d085">true</Banner>
    <Icon xmlns="340d8c17-de62-45e3-929b-0960a898d085">Yes</Icon>
    <Icon_x0020_Category xmlns="340d8c17-de62-45e3-929b-0960a898d085">None</Icon_x0020_Category>
    <Logo_x0020_category xmlns="340d8c17-de62-45e3-929b-0960a898d085">EPS</Logo_x0020_category>
    <Ziggurat xmlns="340d8c17-de62-45e3-929b-0960a898d085">No</Ziggurat>
    <Services_x0020_Ziggurat_x0020_category xmlns="340d8c17-de62-45e3-929b-0960a898d085">None</Services_x0020_Ziggurat_x0020_category>
    <Category xmlns="340d8c17-de62-45e3-929b-0960a898d085">Template</Category>
    <Division xmlns="340d8c17-de62-45e3-929b-0960a898d085">Kier</Division>
    <_dlc_DocId xmlns="b32dfe29-e9b7-496d-99a1-e05a3cdd4290">TATDXNCMZTCH-295-821</_dlc_DocId>
    <_dlc_DocIdUrl xmlns="b32dfe29-e9b7-496d-99a1-e05a3cdd4290">
      <Url>https://mykier/teams/corporatemarketing/_layouts/15/DocIdRedir.aspx?ID=TATDXNCMZTCH-295-821</Url>
      <Description>TATDXNCMZTCH-295-821</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8D0F58CA38E638408E231A438753AC9C" ma:contentTypeVersion="8" ma:contentTypeDescription="Create a new document." ma:contentTypeScope="" ma:versionID="ff82ec3594cdfa6aaeb9a7d6522189f4">
  <xsd:schema xmlns:xsd="http://www.w3.org/2001/XMLSchema" xmlns:xs="http://www.w3.org/2001/XMLSchema" xmlns:p="http://schemas.microsoft.com/office/2006/metadata/properties" xmlns:ns2="b32dfe29-e9b7-496d-99a1-e05a3cdd4290" xmlns:ns3="340d8c17-de62-45e3-929b-0960a898d085" targetNamespace="http://schemas.microsoft.com/office/2006/metadata/properties" ma:root="true" ma:fieldsID="53315248f1e43313c4efdd082fc83eae" ns2:_="" ns3:_="">
    <xsd:import namespace="b32dfe29-e9b7-496d-99a1-e05a3cdd4290"/>
    <xsd:import namespace="340d8c17-de62-45e3-929b-0960a898d085"/>
    <xsd:element name="properties">
      <xsd:complexType>
        <xsd:sequence>
          <xsd:element name="documentManagement">
            <xsd:complexType>
              <xsd:all>
                <xsd:element ref="ns2:_dlc_DocId" minOccurs="0"/>
                <xsd:element ref="ns2:_dlc_DocIdUrl" minOccurs="0"/>
                <xsd:element ref="ns2:_dlc_DocIdPersistId" minOccurs="0"/>
                <xsd:element ref="ns3:Division"/>
                <xsd:element ref="ns3:Category" minOccurs="0"/>
                <xsd:element ref="ns3:Ziggurat" minOccurs="0"/>
                <xsd:element ref="ns3:Services_x0020_Ziggurat_x0020_category" minOccurs="0"/>
                <xsd:element ref="ns3:Logo_x0020_category" minOccurs="0"/>
                <xsd:element ref="ns3:Banner" minOccurs="0"/>
                <xsd:element ref="ns3:Icon" minOccurs="0"/>
                <xsd:element ref="ns3:Icon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2dfe29-e9b7-496d-99a1-e05a3cdd429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40d8c17-de62-45e3-929b-0960a898d085" elementFormDefault="qualified">
    <xsd:import namespace="http://schemas.microsoft.com/office/2006/documentManagement/types"/>
    <xsd:import namespace="http://schemas.microsoft.com/office/infopath/2007/PartnerControls"/>
    <xsd:element name="Division" ma:index="11" ma:displayName="Division" ma:default="Kier" ma:format="RadioButtons" ma:internalName="Division">
      <xsd:simpleType>
        <xsd:restriction base="dms:Choice">
          <xsd:enumeration value="Kier"/>
          <xsd:enumeration value="Construction"/>
          <xsd:enumeration value="Living"/>
          <xsd:enumeration value="Property"/>
          <xsd:enumeration value="Services"/>
        </xsd:restriction>
      </xsd:simpleType>
    </xsd:element>
    <xsd:element name="Category" ma:index="12" nillable="true" ma:displayName="Category" ma:default="Guideline" ma:format="RadioButtons" ma:internalName="Category">
      <xsd:simpleType>
        <xsd:restriction base="dms:Choice">
          <xsd:enumeration value="Guideline"/>
          <xsd:enumeration value="Logo"/>
          <xsd:enumeration value="Flag"/>
          <xsd:enumeration value="Template"/>
          <xsd:enumeration value="Graphic"/>
          <xsd:enumeration value="Virtual Marketing Team"/>
          <xsd:enumeration value="Literature"/>
        </xsd:restriction>
      </xsd:simpleType>
    </xsd:element>
    <xsd:element name="Ziggurat" ma:index="13" nillable="true" ma:displayName="Ziggurat" ma:default="Yes" ma:format="RadioButtons" ma:internalName="Ziggurat">
      <xsd:simpleType>
        <xsd:restriction base="dms:Choice">
          <xsd:enumeration value="Yes"/>
          <xsd:enumeration value="No"/>
        </xsd:restriction>
      </xsd:simpleType>
    </xsd:element>
    <xsd:element name="Services_x0020_Ziggurat_x0020_category" ma:index="14" nillable="true" ma:displayName="Services Ziggurat category" ma:default="None" ma:format="Dropdown" ma:internalName="Services_x0020_Ziggurat_x0020_category">
      <xsd:simpleType>
        <xsd:restriction base="dms:Choice">
          <xsd:enumeration value="Environmental Services"/>
          <xsd:enumeration value="Facilities management"/>
          <xsd:enumeration value="Fleet Services"/>
          <xsd:enumeration value="Highways"/>
          <xsd:enumeration value="Housing Maintenance"/>
          <xsd:enumeration value="Utilities"/>
          <xsd:enumeration value="None"/>
        </xsd:restriction>
      </xsd:simpleType>
    </xsd:element>
    <xsd:element name="Logo_x0020_category" ma:index="15" nillable="true" ma:displayName="Logo category" ma:default="EPS" ma:format="RadioButtons" ma:internalName="Logo_x0020_category">
      <xsd:simpleType>
        <xsd:restriction base="dms:Choice">
          <xsd:enumeration value="EPS"/>
          <xsd:enumeration value="JPEG"/>
          <xsd:enumeration value="kier.co.uk"/>
          <xsd:enumeration value="PNG"/>
          <xsd:enumeration value="None"/>
        </xsd:restriction>
      </xsd:simpleType>
    </xsd:element>
    <xsd:element name="Banner" ma:index="16" nillable="true" ma:displayName="Banner" ma:default="1" ma:internalName="Banner">
      <xsd:simpleType>
        <xsd:restriction base="dms:Boolean"/>
      </xsd:simpleType>
    </xsd:element>
    <xsd:element name="Icon" ma:index="17" nillable="true" ma:displayName="Icon" ma:default="Yes" ma:format="RadioButtons" ma:internalName="Icon">
      <xsd:simpleType>
        <xsd:restriction base="dms:Choice">
          <xsd:enumeration value="Yes"/>
          <xsd:enumeration value="No"/>
          <xsd:enumeration value="None"/>
        </xsd:restriction>
      </xsd:simpleType>
    </xsd:element>
    <xsd:element name="Icon_x0020_Category" ma:index="18" nillable="true" ma:displayName="Icon Category" ma:default="Arrows" ma:format="Dropdown" ma:internalName="Icon_x0020_Category">
      <xsd:simpleType>
        <xsd:restriction base="dms:Choice">
          <xsd:enumeration value="Arrows"/>
          <xsd:enumeration value="Battery"/>
          <xsd:enumeration value="Capabilities"/>
          <xsd:enumeration value="Cell Phones"/>
          <xsd:enumeration value="Charts"/>
          <xsd:enumeration value="Communications"/>
          <xsd:enumeration value="Computer Hardware"/>
          <xsd:enumeration value="Digital Numbers"/>
          <xsd:enumeration value="DIY"/>
          <xsd:enumeration value="Editing"/>
          <xsd:enumeration value="Environmental"/>
          <xsd:enumeration value="Ethernet"/>
          <xsd:enumeration value="File Types"/>
          <xsd:enumeration value="Folders"/>
          <xsd:enumeration value="Food &amp; Drink"/>
          <xsd:enumeration value="Forum"/>
          <xsd:enumeration value="House &amp; Appliances"/>
          <xsd:enumeration value="Industry Business"/>
          <xsd:enumeration value="IT infrastructure"/>
          <xsd:enumeration value="IT various"/>
          <xsd:enumeration value="Keyboard"/>
          <xsd:enumeration value="Maps Geo-locations"/>
          <xsd:enumeration value="Measurement Units"/>
          <xsd:enumeration value="Media Controls"/>
          <xsd:enumeration value="Microsoft"/>
          <xsd:enumeration value="Money Commerce"/>
          <xsd:enumeration value="Network Status"/>
          <xsd:enumeration value="Operating Systems"/>
          <xsd:enumeration value="Photo Video"/>
          <xsd:enumeration value="Print Preview"/>
          <xsd:enumeration value="Printed Matter"/>
          <xsd:enumeration value="Security"/>
          <xsd:enumeration value="Social Media"/>
          <xsd:enumeration value="Transport"/>
          <xsd:enumeration value="USB DVD BluRay"/>
          <xsd:enumeration value="Users"/>
          <xsd:enumeration value="Various"/>
          <xsd:enumeration value="Volume Controls"/>
          <xsd:enumeration value="Weather"/>
          <xsd:enumeration value="Windows Controls"/>
          <xsd:enumeration value="Non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8514B2-69FB-4503-92A1-B6ED3577C7FC}">
  <ds:schemaRefs>
    <ds:schemaRef ds:uri="http://schemas.microsoft.com/sharepoint/v3/contenttype/forms"/>
  </ds:schemaRefs>
</ds:datastoreItem>
</file>

<file path=customXml/itemProps2.xml><?xml version="1.0" encoding="utf-8"?>
<ds:datastoreItem xmlns:ds="http://schemas.openxmlformats.org/officeDocument/2006/customXml" ds:itemID="{2260F63A-A4A6-44AC-8458-2EEC5D9D3264}">
  <ds:schemaRefs>
    <ds:schemaRef ds:uri="http://purl.org/dc/elements/1.1/"/>
    <ds:schemaRef ds:uri="http://www.w3.org/XML/1998/namespace"/>
    <ds:schemaRef ds:uri="http://schemas.microsoft.com/office/2006/documentManagement/types"/>
    <ds:schemaRef ds:uri="http://schemas.openxmlformats.org/package/2006/metadata/core-properties"/>
    <ds:schemaRef ds:uri="b32dfe29-e9b7-496d-99a1-e05a3cdd4290"/>
    <ds:schemaRef ds:uri="http://purl.org/dc/dcmitype/"/>
    <ds:schemaRef ds:uri="http://purl.org/dc/terms/"/>
    <ds:schemaRef ds:uri="http://schemas.microsoft.com/office/infopath/2007/PartnerControls"/>
    <ds:schemaRef ds:uri="340d8c17-de62-45e3-929b-0960a898d085"/>
    <ds:schemaRef ds:uri="http://schemas.microsoft.com/office/2006/metadata/properties"/>
  </ds:schemaRefs>
</ds:datastoreItem>
</file>

<file path=customXml/itemProps3.xml><?xml version="1.0" encoding="utf-8"?>
<ds:datastoreItem xmlns:ds="http://schemas.openxmlformats.org/officeDocument/2006/customXml" ds:itemID="{8CF19A77-55DF-4F67-89D4-0C6988FE2B34}">
  <ds:schemaRefs>
    <ds:schemaRef ds:uri="http://schemas.microsoft.com/sharepoint/events"/>
  </ds:schemaRefs>
</ds:datastoreItem>
</file>

<file path=customXml/itemProps4.xml><?xml version="1.0" encoding="utf-8"?>
<ds:datastoreItem xmlns:ds="http://schemas.openxmlformats.org/officeDocument/2006/customXml" ds:itemID="{E944BFBB-76C2-4460-82E4-31B1D54A49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2dfe29-e9b7-496d-99a1-e05a3cdd4290"/>
    <ds:schemaRef ds:uri="340d8c17-de62-45e3-929b-0960a898d0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Kier flag 16x9 v1</Template>
  <TotalTime>1983</TotalTime>
  <Words>463</Words>
  <Application>Microsoft Office PowerPoint</Application>
  <PresentationFormat>On-screen Show (16:9)</PresentationFormat>
  <Paragraphs>92</Paragraphs>
  <Slides>17</Slides>
  <Notes>2</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Kier flag 16x9 v1</vt:lpstr>
      <vt:lpstr>PowerPoint Presentation</vt:lpstr>
      <vt:lpstr>PowerPoint Presentation</vt:lpstr>
      <vt:lpstr>Project Background</vt:lpstr>
      <vt:lpstr>Why Offsite?</vt:lpstr>
      <vt:lpstr>Why Offsite?</vt:lpstr>
      <vt:lpstr>Why Offsite?</vt:lpstr>
      <vt:lpstr>Why Offsite?</vt:lpstr>
      <vt:lpstr>Why Offsite?</vt:lpstr>
      <vt:lpstr>Why Offsite?</vt:lpstr>
      <vt:lpstr>Why Offsite?</vt:lpstr>
      <vt:lpstr>Why Offsite?</vt:lpstr>
      <vt:lpstr>Why Offsite?</vt:lpstr>
      <vt:lpstr>Why Offsite?</vt:lpstr>
      <vt:lpstr>Why Offsite?</vt:lpstr>
      <vt:lpstr>PowerPoint Presentation</vt:lpstr>
      <vt:lpstr>PowerPoint Presentation</vt:lpstr>
      <vt:lpstr>Why Offsite?</vt:lpstr>
    </vt:vector>
  </TitlesOfParts>
  <Company>Kier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 Group PLC</dc:creator>
  <cp:lastModifiedBy>Boundy, Peter</cp:lastModifiedBy>
  <cp:revision>88</cp:revision>
  <dcterms:created xsi:type="dcterms:W3CDTF">2014-11-07T08:41:33Z</dcterms:created>
  <dcterms:modified xsi:type="dcterms:W3CDTF">2018-04-11T14:30:54Z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0x0101008D0F58CA38E638408E231A438753AC9C</vt:lpwstr>
  </property>
  <property fmtid="{D5CDD505-2E9C-101B-9397-08002B2CF9AE}" pid="3" name="_dlc_DocIdItemGuid">
    <vt:lpwstr>75e71296-1ca7-4810-b139-7e3e241d52c4</vt:lpwstr>
  </property>
</Properties>
</file>