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7" r:id="rId2"/>
    <p:sldId id="308" r:id="rId3"/>
    <p:sldId id="323" r:id="rId4"/>
    <p:sldId id="309" r:id="rId5"/>
    <p:sldId id="324" r:id="rId6"/>
  </p:sldIdLst>
  <p:sldSz cx="9144000" cy="6858000" type="screen4x3"/>
  <p:notesSz cx="7100888" cy="10236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F60BF64-8AB3-4AC4-8AB9-E0EFEFD1E59B}">
          <p14:sldIdLst>
            <p14:sldId id="307"/>
            <p14:sldId id="308"/>
            <p14:sldId id="323"/>
            <p14:sldId id="309"/>
            <p14:sldId id="32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5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245A59"/>
    <a:srgbClr val="009999"/>
    <a:srgbClr val="008080"/>
    <a:srgbClr val="BE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374" autoAdjust="0"/>
  </p:normalViewPr>
  <p:slideViewPr>
    <p:cSldViewPr>
      <p:cViewPr>
        <p:scale>
          <a:sx n="75" d="100"/>
          <a:sy n="75" d="100"/>
        </p:scale>
        <p:origin x="-1038" y="-48"/>
      </p:cViewPr>
      <p:guideLst>
        <p:guide orient="horz" pos="2160"/>
        <p:guide pos="2880"/>
      </p:guideLst>
    </p:cSldViewPr>
  </p:slid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051" cy="511811"/>
          </a:xfrm>
          <a:prstGeom prst="rect">
            <a:avLst/>
          </a:prstGeom>
        </p:spPr>
        <p:txBody>
          <a:bodyPr vert="horz" lIns="95071" tIns="47536" rIns="95071" bIns="4753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195" y="0"/>
            <a:ext cx="3077051" cy="511811"/>
          </a:xfrm>
          <a:prstGeom prst="rect">
            <a:avLst/>
          </a:prstGeom>
        </p:spPr>
        <p:txBody>
          <a:bodyPr vert="horz" lIns="95071" tIns="47536" rIns="95071" bIns="47536" rtlCol="0"/>
          <a:lstStyle>
            <a:lvl1pPr algn="r">
              <a:defRPr sz="1200"/>
            </a:lvl1pPr>
          </a:lstStyle>
          <a:p>
            <a:fld id="{7E1D3FB2-E5A4-4E25-BB1C-BA7D179BCB7C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2615"/>
            <a:ext cx="3077051" cy="511811"/>
          </a:xfrm>
          <a:prstGeom prst="rect">
            <a:avLst/>
          </a:prstGeom>
        </p:spPr>
        <p:txBody>
          <a:bodyPr vert="horz" lIns="95071" tIns="47536" rIns="95071" bIns="4753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195" y="9722615"/>
            <a:ext cx="3077051" cy="511811"/>
          </a:xfrm>
          <a:prstGeom prst="rect">
            <a:avLst/>
          </a:prstGeom>
        </p:spPr>
        <p:txBody>
          <a:bodyPr vert="horz" lIns="95071" tIns="47536" rIns="95071" bIns="47536" rtlCol="0" anchor="b"/>
          <a:lstStyle>
            <a:lvl1pPr algn="r">
              <a:defRPr sz="1200"/>
            </a:lvl1pPr>
          </a:lstStyle>
          <a:p>
            <a:fld id="{1F80583E-F5C1-4A9C-AC6A-87CC6FCD2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187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825" cy="511811"/>
          </a:xfrm>
          <a:prstGeom prst="rect">
            <a:avLst/>
          </a:prstGeom>
        </p:spPr>
        <p:txBody>
          <a:bodyPr vert="horz" lIns="95071" tIns="47536" rIns="95071" bIns="4753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405" y="0"/>
            <a:ext cx="3077825" cy="511811"/>
          </a:xfrm>
          <a:prstGeom prst="rect">
            <a:avLst/>
          </a:prstGeom>
        </p:spPr>
        <p:txBody>
          <a:bodyPr vert="horz" lIns="95071" tIns="47536" rIns="95071" bIns="47536" rtlCol="0"/>
          <a:lstStyle>
            <a:lvl1pPr algn="r">
              <a:defRPr sz="1200"/>
            </a:lvl1pPr>
          </a:lstStyle>
          <a:p>
            <a:fld id="{E359298D-EA2F-4E69-85D4-CA55A17E1D0A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9688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1" tIns="47536" rIns="95071" bIns="4753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758" y="4863019"/>
            <a:ext cx="5681374" cy="4606289"/>
          </a:xfrm>
          <a:prstGeom prst="rect">
            <a:avLst/>
          </a:prstGeom>
        </p:spPr>
        <p:txBody>
          <a:bodyPr vert="horz" lIns="95071" tIns="47536" rIns="95071" bIns="4753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2745"/>
            <a:ext cx="3077825" cy="511811"/>
          </a:xfrm>
          <a:prstGeom prst="rect">
            <a:avLst/>
          </a:prstGeom>
        </p:spPr>
        <p:txBody>
          <a:bodyPr vert="horz" lIns="95071" tIns="47536" rIns="95071" bIns="4753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405" y="9722745"/>
            <a:ext cx="3077825" cy="511811"/>
          </a:xfrm>
          <a:prstGeom prst="rect">
            <a:avLst/>
          </a:prstGeom>
        </p:spPr>
        <p:txBody>
          <a:bodyPr vert="horz" lIns="95071" tIns="47536" rIns="95071" bIns="47536" rtlCol="0" anchor="b"/>
          <a:lstStyle>
            <a:lvl1pPr algn="r">
              <a:defRPr sz="1200"/>
            </a:lvl1pPr>
          </a:lstStyle>
          <a:p>
            <a:fld id="{46A5C556-4CBB-4061-9C88-6897EA3A0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682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97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9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5588"/>
            <a:ext cx="33528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3397" y="1185322"/>
            <a:ext cx="22649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2600" b="1" dirty="0" err="1">
                <a:solidFill>
                  <a:srgbClr val="808285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residential</a:t>
            </a:r>
            <a:r>
              <a:rPr lang="es-ES" altLang="en-US" sz="2600" b="1" dirty="0">
                <a:solidFill>
                  <a:srgbClr val="808285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s-ES" altLang="en-US" sz="2600" b="1" dirty="0" err="1">
                <a:solidFill>
                  <a:srgbClr val="808285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hub</a:t>
            </a:r>
            <a:endParaRPr lang="es-ES" alt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2708920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Enabling Housing Delivery</a:t>
            </a:r>
          </a:p>
          <a:p>
            <a:pPr algn="ctr"/>
            <a:r>
              <a:rPr lang="en-GB" sz="4000" b="1" i="0" u="none" strike="noStrike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How pre-manufactured homes are being used to increase housing supply</a:t>
            </a:r>
            <a:endParaRPr lang="en-GB" sz="4000" b="1" i="0" u="none" strike="noStrike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74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485900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Dennis Seal  </a:t>
            </a:r>
          </a:p>
          <a:p>
            <a:pPr algn="ctr"/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Tim Hall</a:t>
            </a:r>
          </a:p>
          <a:p>
            <a:pPr algn="ctr"/>
            <a:endParaRPr lang="en-GB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Keith Blanshard </a:t>
            </a:r>
          </a:p>
          <a:p>
            <a:pPr algn="ctr"/>
            <a:endParaRPr lang="en-GB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Lisa Norton</a:t>
            </a:r>
          </a:p>
          <a:p>
            <a:pPr algn="ctr"/>
            <a:endParaRPr lang="en-GB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Anna Whiting</a:t>
            </a:r>
          </a:p>
          <a:p>
            <a:pPr algn="ctr"/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06760"/>
            <a:ext cx="3528391" cy="1162815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4"/>
          <a:stretch/>
        </p:blipFill>
        <p:spPr bwMode="auto">
          <a:xfrm>
            <a:off x="6004768" y="1087544"/>
            <a:ext cx="1152128" cy="129938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20" y="1737234"/>
            <a:ext cx="1077760" cy="147574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07928"/>
            <a:ext cx="1152128" cy="1460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86502"/>
            <a:ext cx="950119" cy="1398681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61" y="4941169"/>
            <a:ext cx="1117727" cy="13681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Picture 2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352928" cy="568863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7803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5588"/>
            <a:ext cx="3024336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07" y="1764366"/>
            <a:ext cx="928941" cy="92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95736" y="1179488"/>
            <a:ext cx="480824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MEMBERS</a:t>
            </a:r>
          </a:p>
          <a:p>
            <a:pPr algn="ctr"/>
            <a:endParaRPr lang="en-GB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</a:t>
            </a:r>
          </a:p>
          <a:p>
            <a:pPr algn="ctr"/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NPS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Norwich</a:t>
            </a:r>
          </a:p>
          <a:p>
            <a:pPr algn="ctr"/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PROTRADE</a:t>
            </a:r>
          </a:p>
          <a:p>
            <a:pPr algn="ctr"/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Scottish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Water</a:t>
            </a:r>
          </a:p>
          <a:p>
            <a:pPr algn="ctr"/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Connect2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Cleanrooms</a:t>
            </a:r>
          </a:p>
          <a:p>
            <a:pPr algn="ctr"/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Meinhardt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Berkeley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Modular</a:t>
            </a:r>
          </a:p>
          <a:p>
            <a:pPr algn="ctr"/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BIM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</a:t>
            </a:r>
          </a:p>
          <a:p>
            <a:pPr algn="ctr"/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Flagship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</a:t>
            </a:r>
          </a:p>
          <a:p>
            <a:pPr algn="ctr"/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Ilke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Homes</a:t>
            </a:r>
          </a:p>
          <a:p>
            <a:pPr algn="ctr"/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Walltec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70" y="5307509"/>
            <a:ext cx="1356482" cy="123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83821"/>
            <a:ext cx="1788262" cy="111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63" y="2583821"/>
            <a:ext cx="1426889" cy="64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82332"/>
            <a:ext cx="1652475" cy="92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72" y="3542316"/>
            <a:ext cx="2449561" cy="55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09120"/>
            <a:ext cx="1606884" cy="79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661" y="4271291"/>
            <a:ext cx="1678526" cy="125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30" y="5517232"/>
            <a:ext cx="1562661" cy="97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89" y="1677765"/>
            <a:ext cx="880871" cy="58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4"/>
          <a:stretch/>
        </p:blipFill>
        <p:spPr bwMode="auto">
          <a:xfrm>
            <a:off x="6759811" y="457200"/>
            <a:ext cx="1205482" cy="97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8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268575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4704" y="341537"/>
            <a:ext cx="53468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A50021"/>
                </a:solidFill>
              </a:rPr>
              <a:t>Today’s Agenda</a:t>
            </a:r>
          </a:p>
          <a:p>
            <a:pPr algn="ctr"/>
            <a:endParaRPr lang="en-GB" sz="2000" dirty="0"/>
          </a:p>
          <a:p>
            <a:pPr algn="ctr"/>
            <a:r>
              <a:rPr lang="en-GB" sz="2000" b="1" dirty="0"/>
              <a:t>14:00 Registration</a:t>
            </a:r>
            <a:endParaRPr lang="en-GB" sz="2000" dirty="0"/>
          </a:p>
          <a:p>
            <a:pPr algn="ctr"/>
            <a:r>
              <a:rPr lang="en-GB" sz="2000" b="1" dirty="0"/>
              <a:t>14:15 Welcome </a:t>
            </a:r>
            <a:endParaRPr lang="en-GB" sz="2000" dirty="0"/>
          </a:p>
          <a:p>
            <a:pPr algn="ctr"/>
            <a:r>
              <a:rPr lang="en-GB" sz="2000" b="1" dirty="0"/>
              <a:t>14:25 Buildoffsite Residential Hub</a:t>
            </a:r>
            <a:endParaRPr lang="en-GB" sz="2000" dirty="0"/>
          </a:p>
          <a:p>
            <a:pPr algn="ctr"/>
            <a:r>
              <a:rPr lang="en-GB" sz="2000" b="1" dirty="0"/>
              <a:t>14:45 Speakers</a:t>
            </a:r>
            <a:endParaRPr lang="en-GB" sz="2000" dirty="0"/>
          </a:p>
          <a:p>
            <a:pPr algn="ctr"/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Brian Ham, Home Group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Wayne </a:t>
            </a:r>
            <a:r>
              <a:rPr lang="en-GB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Yeomans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B&amp;K Structures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Brendan </a:t>
            </a:r>
            <a:r>
              <a:rPr lang="en-GB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Geraghty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GT Architects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Michael O’Doherty, One Public Estate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2000" b="1" dirty="0"/>
              <a:t>15:45 Afternoon Tea &amp; Networking</a:t>
            </a:r>
            <a:endParaRPr lang="en-GB" sz="2000" dirty="0"/>
          </a:p>
          <a:p>
            <a:pPr algn="ctr"/>
            <a:r>
              <a:rPr lang="en-GB" sz="2000" b="1" dirty="0"/>
              <a:t>16:30 Panel Debate</a:t>
            </a:r>
            <a:endParaRPr lang="en-GB" sz="2000" dirty="0"/>
          </a:p>
          <a:p>
            <a:pPr algn="ctr"/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Collaboration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2000" b="1" dirty="0"/>
              <a:t>17:00 Open Discussion</a:t>
            </a:r>
            <a:endParaRPr lang="en-GB" sz="2000" dirty="0"/>
          </a:p>
          <a:p>
            <a:pPr algn="ctr"/>
            <a:r>
              <a:rPr lang="en-GB" sz="2000" b="1" dirty="0"/>
              <a:t> 17:45 Other Business</a:t>
            </a:r>
            <a:endParaRPr lang="en-GB" sz="2000" dirty="0"/>
          </a:p>
          <a:p>
            <a:pPr algn="ctr"/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Update, Feedback, Interests, Future Plans, Constitution, Sub-Group, Strategy, Future Events, Participation, Membership, Other business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2000" b="1" dirty="0"/>
              <a:t>18:00 Optional Drinks &amp; Networking</a:t>
            </a:r>
            <a:endParaRPr lang="en-GB" sz="2000" dirty="0"/>
          </a:p>
          <a:p>
            <a:pPr algn="ctr"/>
            <a:endParaRPr lang="en-GB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GB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794" y="908721"/>
            <a:ext cx="1853575" cy="52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1538"/>
            <a:ext cx="7992888" cy="581440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6012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2008632"/>
            <a:ext cx="8211312" cy="2840736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5556"/>
            <a:ext cx="8640960" cy="693459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456083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5130</TotalTime>
  <Words>123</Words>
  <Application>Microsoft Office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Whiting</dc:creator>
  <cp:lastModifiedBy>Nathalie Quinn</cp:lastModifiedBy>
  <cp:revision>155</cp:revision>
  <cp:lastPrinted>2018-03-04T22:09:43Z</cp:lastPrinted>
  <dcterms:created xsi:type="dcterms:W3CDTF">2018-01-10T10:57:29Z</dcterms:created>
  <dcterms:modified xsi:type="dcterms:W3CDTF">2018-04-10T14:49:34Z</dcterms:modified>
</cp:coreProperties>
</file>