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218" y="4114800"/>
            <a:ext cx="82296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Michael joined </a:t>
            </a:r>
            <a:r>
              <a:rPr lang="en-GB" sz="1400" dirty="0" err="1"/>
              <a:t>Quintain</a:t>
            </a:r>
            <a:r>
              <a:rPr lang="en-GB" sz="1400" dirty="0"/>
              <a:t> in 2015 and was responsible for launching </a:t>
            </a:r>
            <a:r>
              <a:rPr lang="en-GB" sz="1400" dirty="0" err="1"/>
              <a:t>Quintain's</a:t>
            </a:r>
            <a:r>
              <a:rPr lang="en-GB" sz="1400" dirty="0"/>
              <a:t> residential rental platform, Tipi, in 2016. He now heads up our strategy for future expansion and is responsible for ensuring Tipi is at the forefront of Build to Rent (</a:t>
            </a:r>
            <a:r>
              <a:rPr lang="en-GB" sz="1400" dirty="0" err="1"/>
              <a:t>BtR</a:t>
            </a:r>
            <a:r>
              <a:rPr lang="en-GB" sz="1400" dirty="0"/>
              <a:t>) innovation, technology and design.  He has over 10 years of </a:t>
            </a:r>
            <a:r>
              <a:rPr lang="en-GB" sz="1400" dirty="0" err="1"/>
              <a:t>BtR</a:t>
            </a:r>
            <a:r>
              <a:rPr lang="en-GB" sz="1400" dirty="0"/>
              <a:t> experience in the US having previously managed 4,000+ units for TIAA-CREF and 2,000+ units in New York City for institutional investors. Both portfolios gave Michael exposure to all aspects of investment and asset management, new build/ refurbishment and operational management.  Michael holds a Master of City Planning degree from MIT.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81100"/>
            <a:ext cx="244792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2943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Abley</dc:creator>
  <cp:lastModifiedBy>Kate Abley</cp:lastModifiedBy>
  <cp:revision>1</cp:revision>
  <dcterms:created xsi:type="dcterms:W3CDTF">2006-08-16T00:00:00Z</dcterms:created>
  <dcterms:modified xsi:type="dcterms:W3CDTF">2018-05-02T16:39:48Z</dcterms:modified>
</cp:coreProperties>
</file>